
<file path=[Content_Types].xml><?xml version="1.0" encoding="utf-8"?>
<Types xmlns="http://schemas.openxmlformats.org/package/2006/content-types">
  <Default Extension="png" ContentType="image/png"/>
  <Default Extension="jpeg" ContentType="image/jpeg"/>
  <Default Extension="m4a" ContentType="audio/mp4"/>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4072" r:id="rId1"/>
  </p:sldMasterIdLst>
  <p:notesMasterIdLst>
    <p:notesMasterId r:id="rId17"/>
  </p:notesMasterIdLst>
  <p:sldIdLst>
    <p:sldId id="256" r:id="rId2"/>
    <p:sldId id="257" r:id="rId3"/>
    <p:sldId id="265" r:id="rId4"/>
    <p:sldId id="258" r:id="rId5"/>
    <p:sldId id="262" r:id="rId6"/>
    <p:sldId id="266" r:id="rId7"/>
    <p:sldId id="267" r:id="rId8"/>
    <p:sldId id="268" r:id="rId9"/>
    <p:sldId id="269" r:id="rId10"/>
    <p:sldId id="270" r:id="rId11"/>
    <p:sldId id="271" r:id="rId12"/>
    <p:sldId id="272" r:id="rId13"/>
    <p:sldId id="259" r:id="rId14"/>
    <p:sldId id="273" r:id="rId15"/>
    <p:sldId id="264" r:id="rId1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436"/>
    <p:restoredTop sz="70313"/>
  </p:normalViewPr>
  <p:slideViewPr>
    <p:cSldViewPr snapToGrid="0" snapToObjects="1">
      <p:cViewPr varScale="1">
        <p:scale>
          <a:sx n="105" d="100"/>
          <a:sy n="105" d="100"/>
        </p:scale>
        <p:origin x="1648"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7375021-B734-5245-9CAF-2A9198F1CB18}" type="datetimeFigureOut">
              <a:rPr lang="en-GB" smtClean="0"/>
              <a:t>05/12/2018</a:t>
            </a:fld>
            <a:endParaRPr lang="en-GB"/>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3D1640E-C2FC-D849-A03F-EAC1FACA1F87}" type="slidenum">
              <a:rPr lang="en-GB" smtClean="0"/>
              <a:t>‹#›</a:t>
            </a:fld>
            <a:endParaRPr lang="en-GB"/>
          </a:p>
        </p:txBody>
      </p:sp>
    </p:spTree>
    <p:extLst>
      <p:ext uri="{BB962C8B-B14F-4D97-AF65-F5344CB8AC3E}">
        <p14:creationId xmlns:p14="http://schemas.microsoft.com/office/powerpoint/2010/main" val="17895071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 original motivation for this project was to see if topic modelling could be used to gain an understanding of the similarities (and differences) between the holy books of the worlds major religions. This idea evolved into building a general purpose tool, using commonly available software, that could analyse books from any source and plot a similarity map. So while the tool is general purpose, the use case presented for this project will be similarity mapping of major religions holy books, with some additional non-religious books from approximately the same period as the translations of the religious books to provide a comparison baseline.</a:t>
            </a:r>
          </a:p>
          <a:p>
            <a:endParaRPr lang="en-GB" dirty="0"/>
          </a:p>
          <a:p>
            <a:endParaRPr lang="en-GB" dirty="0"/>
          </a:p>
          <a:p>
            <a:r>
              <a:rPr lang="en-GB" dirty="0"/>
              <a:t>Time= 52 seconds</a:t>
            </a:r>
          </a:p>
          <a:p>
            <a:endParaRPr lang="en-GB" dirty="0"/>
          </a:p>
        </p:txBody>
      </p:sp>
      <p:sp>
        <p:nvSpPr>
          <p:cNvPr id="4" name="Slide Number Placeholder 3"/>
          <p:cNvSpPr>
            <a:spLocks noGrp="1"/>
          </p:cNvSpPr>
          <p:nvPr>
            <p:ph type="sldNum" sz="quarter" idx="5"/>
          </p:nvPr>
        </p:nvSpPr>
        <p:spPr/>
        <p:txBody>
          <a:bodyPr/>
          <a:lstStyle/>
          <a:p>
            <a:fld id="{83D1640E-C2FC-D849-A03F-EAC1FACA1F87}" type="slidenum">
              <a:rPr lang="en-GB" smtClean="0"/>
              <a:t>1</a:t>
            </a:fld>
            <a:endParaRPr lang="en-GB"/>
          </a:p>
        </p:txBody>
      </p:sp>
    </p:spTree>
    <p:extLst>
      <p:ext uri="{BB962C8B-B14F-4D97-AF65-F5344CB8AC3E}">
        <p14:creationId xmlns:p14="http://schemas.microsoft.com/office/powerpoint/2010/main" val="7128290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Vectorization is the process of taking each books words or tokens and converting that to a matrix with the rows representing the books, and the columns containing a number. For the basic word count vectorizer, that number is simply the count of the number of words in the book, and the for the TFIDF vectorizer that number is the Term Frequency Inverse Document Frequency. It was found that the TFIDF vectorizer produced mode stable results in the topic modelling than did the simple word count vectorizer, but that is left as commented out for reference and completeness.</a:t>
            </a:r>
          </a:p>
          <a:p>
            <a:r>
              <a:rPr lang="en-GB" dirty="0"/>
              <a:t>Additionally it was found that using unigrams and bigrams provided good topic modelling results, as did ignoring words that occurred in less than 5% of documents or more than 90% of documents.</a:t>
            </a:r>
          </a:p>
          <a:p>
            <a:endParaRPr lang="en-GB" dirty="0"/>
          </a:p>
          <a:p>
            <a:r>
              <a:rPr lang="en-GB" dirty="0"/>
              <a:t>The word vector matrix returned consists of one row for each book, and approximately 20,000 columns, one for each vocabulary word.</a:t>
            </a:r>
          </a:p>
          <a:p>
            <a:endParaRPr lang="en-GB" dirty="0"/>
          </a:p>
          <a:p>
            <a:r>
              <a:rPr lang="en-GB" dirty="0"/>
              <a:t>Time=53</a:t>
            </a:r>
          </a:p>
        </p:txBody>
      </p:sp>
      <p:sp>
        <p:nvSpPr>
          <p:cNvPr id="4" name="Slide Number Placeholder 3"/>
          <p:cNvSpPr>
            <a:spLocks noGrp="1"/>
          </p:cNvSpPr>
          <p:nvPr>
            <p:ph type="sldNum" sz="quarter" idx="5"/>
          </p:nvPr>
        </p:nvSpPr>
        <p:spPr/>
        <p:txBody>
          <a:bodyPr/>
          <a:lstStyle/>
          <a:p>
            <a:fld id="{83D1640E-C2FC-D849-A03F-EAC1FACA1F87}" type="slidenum">
              <a:rPr lang="en-GB" smtClean="0"/>
              <a:t>10</a:t>
            </a:fld>
            <a:endParaRPr lang="en-GB"/>
          </a:p>
        </p:txBody>
      </p:sp>
    </p:spTree>
    <p:extLst>
      <p:ext uri="{BB962C8B-B14F-4D97-AF65-F5344CB8AC3E}">
        <p14:creationId xmlns:p14="http://schemas.microsoft.com/office/powerpoint/2010/main" val="29333837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Latent Dirichlet Allocation (or LDA) from the scikit-learn library was used for topic modelling. It was found that about 28 topics was a good balance between not enough to differentiate the books, and too many that were too similar. LDA takes the word vectors matrix and returns a topics matrix consisting of one row for each book and a column containing a weight for each topic.</a:t>
            </a:r>
          </a:p>
          <a:p>
            <a:endParaRPr lang="en-GB" dirty="0"/>
          </a:p>
          <a:p>
            <a:endParaRPr lang="en-GB" dirty="0"/>
          </a:p>
          <a:p>
            <a:endParaRPr lang="en-GB" dirty="0"/>
          </a:p>
          <a:p>
            <a:r>
              <a:rPr lang="en-GB" dirty="0"/>
              <a:t>Time=24</a:t>
            </a:r>
          </a:p>
        </p:txBody>
      </p:sp>
      <p:sp>
        <p:nvSpPr>
          <p:cNvPr id="4" name="Slide Number Placeholder 3"/>
          <p:cNvSpPr>
            <a:spLocks noGrp="1"/>
          </p:cNvSpPr>
          <p:nvPr>
            <p:ph type="sldNum" sz="quarter" idx="5"/>
          </p:nvPr>
        </p:nvSpPr>
        <p:spPr/>
        <p:txBody>
          <a:bodyPr/>
          <a:lstStyle/>
          <a:p>
            <a:fld id="{83D1640E-C2FC-D849-A03F-EAC1FACA1F87}" type="slidenum">
              <a:rPr lang="en-GB" smtClean="0"/>
              <a:t>11</a:t>
            </a:fld>
            <a:endParaRPr lang="en-GB"/>
          </a:p>
        </p:txBody>
      </p:sp>
    </p:spTree>
    <p:extLst>
      <p:ext uri="{BB962C8B-B14F-4D97-AF65-F5344CB8AC3E}">
        <p14:creationId xmlns:p14="http://schemas.microsoft.com/office/powerpoint/2010/main" val="24372425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Two methods were used to project the 28-dimensional topic matrix from LDA, onto 2 dimensions for plotting. Firstly, and most successfully was t-SNE. This relatively complex algorithm has two tuneable parameters, perplexity which balances local and global regions of the space, and early exaggeration which controls the tightness of the clustering. It was found that values close to the defaults (of 30 and 12 respectively) provided good results. These parameters have a significant effect on the appearance so a deal of experimentation was required to get the best visual results.</a:t>
            </a:r>
          </a:p>
          <a:p>
            <a:endParaRPr lang="en-GB" dirty="0"/>
          </a:p>
          <a:p>
            <a:r>
              <a:rPr lang="en-GB" dirty="0"/>
              <a:t>MDS is a simpler algorithm that does not attempt to separate data points in the same way or degree as t-SNE, so the output is less visually appealing than t-SNE, though the overall groupings of data points are very similar.</a:t>
            </a:r>
          </a:p>
          <a:p>
            <a:endParaRPr lang="en-GB" dirty="0"/>
          </a:p>
          <a:p>
            <a:r>
              <a:rPr lang="en-GB" dirty="0"/>
              <a:t>Time=51</a:t>
            </a:r>
          </a:p>
          <a:p>
            <a:endParaRPr lang="en-GB" dirty="0"/>
          </a:p>
        </p:txBody>
      </p:sp>
      <p:sp>
        <p:nvSpPr>
          <p:cNvPr id="4" name="Slide Number Placeholder 3"/>
          <p:cNvSpPr>
            <a:spLocks noGrp="1"/>
          </p:cNvSpPr>
          <p:nvPr>
            <p:ph type="sldNum" sz="quarter" idx="5"/>
          </p:nvPr>
        </p:nvSpPr>
        <p:spPr/>
        <p:txBody>
          <a:bodyPr/>
          <a:lstStyle/>
          <a:p>
            <a:fld id="{83D1640E-C2FC-D849-A03F-EAC1FACA1F87}" type="slidenum">
              <a:rPr lang="en-GB" smtClean="0"/>
              <a:t>12</a:t>
            </a:fld>
            <a:endParaRPr lang="en-GB"/>
          </a:p>
        </p:txBody>
      </p:sp>
    </p:spTree>
    <p:extLst>
      <p:ext uri="{BB962C8B-B14F-4D97-AF65-F5344CB8AC3E}">
        <p14:creationId xmlns:p14="http://schemas.microsoft.com/office/powerpoint/2010/main" val="34336981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As discussed at the start of this presentation, the primary use case was to analyse the similarities and differences of a selection of the world major religious texts, with some non-religious text from a similar period as the translations.</a:t>
            </a:r>
          </a:p>
          <a:p>
            <a:endParaRPr lang="en-GB" dirty="0"/>
          </a:p>
          <a:p>
            <a:r>
              <a:rPr lang="en-GB" dirty="0"/>
              <a:t>The books used in this similarity mapping are shown on the left, while the most and least related books are shown on the right. Whilst none of the team members are experts on religious texts many of the results seem to make sense. Two letters from Peter are unsurprisingly very similar. Old Testament Genesis and the Torah Genesis are also very similar despite the different translation times and different religions. Two Jane Austen novels are also very similar, as are some Shakespeare. Also many of the least similar books involve a Jane Austen or Shakespeare work combined with a biblical work. However there are some Old testament to Old testament books which are identified as very unrelated, however unfortunately our lack of biblical knowledge leaves this as unexplained.</a:t>
            </a:r>
          </a:p>
          <a:p>
            <a:endParaRPr lang="en-GB" dirty="0"/>
          </a:p>
          <a:p>
            <a:r>
              <a:rPr lang="en-GB" dirty="0"/>
              <a:t>Overall however, these results provide a good level of intuitive confidence that the algorithms used are working effectively.</a:t>
            </a:r>
          </a:p>
          <a:p>
            <a:endParaRPr lang="en-GB" dirty="0"/>
          </a:p>
          <a:p>
            <a:endParaRPr lang="en-GB" dirty="0"/>
          </a:p>
          <a:p>
            <a:r>
              <a:rPr lang="en-GB" dirty="0"/>
              <a:t>Time =</a:t>
            </a:r>
          </a:p>
        </p:txBody>
      </p:sp>
      <p:sp>
        <p:nvSpPr>
          <p:cNvPr id="4" name="Slide Number Placeholder 3"/>
          <p:cNvSpPr>
            <a:spLocks noGrp="1"/>
          </p:cNvSpPr>
          <p:nvPr>
            <p:ph type="sldNum" sz="quarter" idx="5"/>
          </p:nvPr>
        </p:nvSpPr>
        <p:spPr/>
        <p:txBody>
          <a:bodyPr/>
          <a:lstStyle/>
          <a:p>
            <a:fld id="{83D1640E-C2FC-D849-A03F-EAC1FACA1F87}" type="slidenum">
              <a:rPr lang="en-GB" smtClean="0"/>
              <a:t>13</a:t>
            </a:fld>
            <a:endParaRPr lang="en-GB"/>
          </a:p>
        </p:txBody>
      </p:sp>
    </p:spTree>
    <p:extLst>
      <p:ext uri="{BB962C8B-B14F-4D97-AF65-F5344CB8AC3E}">
        <p14:creationId xmlns:p14="http://schemas.microsoft.com/office/powerpoint/2010/main" val="8287947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similarity map is the main and final output from the processing. Here with a red circle we can see the holy books of the eastern religions sitting in a reasonably tight group that is located in between the New testament, old testament and Shakespeare. We can see a loose grouping of the old testament and of the new testament. The books of the Torah are closely connected to their equivalent book in the bible. The New Testament book of Revelation which is similar in style to the Old testament books is located closer to the Old Testament than much of the New. The first four books of the New Testament are the oldest and they are also located close to the Old Testament books. The Book of Mormon also appears to be similar in style to the Old Testament. And lastly, unsurprisingly the Jane Austen novels are tightly grouped, and the furthest away from the religious books, at the other side of Shakespeare which is also relatively tightly grouped.</a:t>
            </a:r>
          </a:p>
          <a:p>
            <a:endParaRPr lang="en-GB" dirty="0"/>
          </a:p>
          <a:p>
            <a:endParaRPr lang="en-GB" dirty="0"/>
          </a:p>
          <a:p>
            <a:endParaRPr lang="en-GB" dirty="0"/>
          </a:p>
          <a:p>
            <a:endParaRPr lang="en-GB" dirty="0"/>
          </a:p>
          <a:p>
            <a:r>
              <a:rPr lang="en-GB" dirty="0"/>
              <a:t>Time =</a:t>
            </a:r>
          </a:p>
        </p:txBody>
      </p:sp>
      <p:sp>
        <p:nvSpPr>
          <p:cNvPr id="4" name="Slide Number Placeholder 3"/>
          <p:cNvSpPr>
            <a:spLocks noGrp="1"/>
          </p:cNvSpPr>
          <p:nvPr>
            <p:ph type="sldNum" sz="quarter" idx="5"/>
          </p:nvPr>
        </p:nvSpPr>
        <p:spPr/>
        <p:txBody>
          <a:bodyPr/>
          <a:lstStyle/>
          <a:p>
            <a:fld id="{83D1640E-C2FC-D849-A03F-EAC1FACA1F87}" type="slidenum">
              <a:rPr lang="en-GB" smtClean="0"/>
              <a:t>14</a:t>
            </a:fld>
            <a:endParaRPr lang="en-GB"/>
          </a:p>
        </p:txBody>
      </p:sp>
    </p:spTree>
    <p:extLst>
      <p:ext uri="{BB962C8B-B14F-4D97-AF65-F5344CB8AC3E}">
        <p14:creationId xmlns:p14="http://schemas.microsoft.com/office/powerpoint/2010/main" val="3840421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To summarise, we have successfully developed a general purpose book similarity mapping tool using commonly used Python libraries, and that can be run on the cloud or locally. We have also provided a detailed installation instructions, and a thorough walkthrough of the code functionality. </a:t>
            </a:r>
          </a:p>
          <a:p>
            <a:endParaRPr lang="en-GB" dirty="0"/>
          </a:p>
          <a:p>
            <a:r>
              <a:rPr lang="en-GB" dirty="0"/>
              <a:t>The results from the use-case are fairly non-controversial with all religious texts grouped together, away from the non-religious, and the general groupings reasonably as expected.</a:t>
            </a:r>
          </a:p>
          <a:p>
            <a:endParaRPr lang="en-GB" dirty="0"/>
          </a:p>
          <a:p>
            <a:r>
              <a:rPr lang="en-GB" dirty="0"/>
              <a:t>I hope you find this tool useful and the presentation informative. Thank you for your time.</a:t>
            </a:r>
          </a:p>
          <a:p>
            <a:endParaRPr lang="en-GB" dirty="0"/>
          </a:p>
          <a:p>
            <a:endParaRPr lang="en-GB" dirty="0"/>
          </a:p>
          <a:p>
            <a:r>
              <a:rPr lang="en-GB" dirty="0"/>
              <a:t>Time = </a:t>
            </a:r>
          </a:p>
        </p:txBody>
      </p:sp>
      <p:sp>
        <p:nvSpPr>
          <p:cNvPr id="4" name="Slide Number Placeholder 3"/>
          <p:cNvSpPr>
            <a:spLocks noGrp="1"/>
          </p:cNvSpPr>
          <p:nvPr>
            <p:ph type="sldNum" sz="quarter" idx="5"/>
          </p:nvPr>
        </p:nvSpPr>
        <p:spPr/>
        <p:txBody>
          <a:bodyPr/>
          <a:lstStyle/>
          <a:p>
            <a:fld id="{83D1640E-C2FC-D849-A03F-EAC1FACA1F87}" type="slidenum">
              <a:rPr lang="en-GB" smtClean="0"/>
              <a:t>15</a:t>
            </a:fld>
            <a:endParaRPr lang="en-GB"/>
          </a:p>
        </p:txBody>
      </p:sp>
    </p:spTree>
    <p:extLst>
      <p:ext uri="{BB962C8B-B14F-4D97-AF65-F5344CB8AC3E}">
        <p14:creationId xmlns:p14="http://schemas.microsoft.com/office/powerpoint/2010/main" val="22080938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GB" dirty="0"/>
              <a:t>In this presentation we will provide an overview of the functionality, an installation guide for both cloud and local machine, a discussion of how to use the tool, and a discussion of the holy book analysis use case.</a:t>
            </a:r>
          </a:p>
          <a:p>
            <a:pPr marL="0" indent="0">
              <a:buFontTx/>
              <a:buNone/>
            </a:pPr>
            <a:endParaRPr lang="en-GB" dirty="0"/>
          </a:p>
          <a:p>
            <a:pPr marL="0" indent="0">
              <a:buFontTx/>
              <a:buNone/>
            </a:pPr>
            <a:endParaRPr lang="en-GB" dirty="0"/>
          </a:p>
          <a:p>
            <a:pPr marL="0" indent="0">
              <a:buFontTx/>
              <a:buNone/>
            </a:pPr>
            <a:r>
              <a:rPr lang="en-GB" dirty="0"/>
              <a:t>Time=15 seconds</a:t>
            </a:r>
          </a:p>
          <a:p>
            <a:pPr marL="0" indent="0">
              <a:buFontTx/>
              <a:buNone/>
            </a:pPr>
            <a:endParaRPr lang="en-GB" dirty="0"/>
          </a:p>
        </p:txBody>
      </p:sp>
      <p:sp>
        <p:nvSpPr>
          <p:cNvPr id="4" name="Slide Number Placeholder 3"/>
          <p:cNvSpPr>
            <a:spLocks noGrp="1"/>
          </p:cNvSpPr>
          <p:nvPr>
            <p:ph type="sldNum" sz="quarter" idx="5"/>
          </p:nvPr>
        </p:nvSpPr>
        <p:spPr/>
        <p:txBody>
          <a:bodyPr/>
          <a:lstStyle/>
          <a:p>
            <a:fld id="{83D1640E-C2FC-D849-A03F-EAC1FACA1F87}" type="slidenum">
              <a:rPr lang="en-GB" smtClean="0"/>
              <a:t>2</a:t>
            </a:fld>
            <a:endParaRPr lang="en-GB"/>
          </a:p>
        </p:txBody>
      </p:sp>
    </p:spTree>
    <p:extLst>
      <p:ext uri="{BB962C8B-B14F-4D97-AF65-F5344CB8AC3E}">
        <p14:creationId xmlns:p14="http://schemas.microsoft.com/office/powerpoint/2010/main" val="20892145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 software stack chosen for this project is a Jupyter Notebook in Python, utilising the NLTK natural language toolkit for text processing, scikit-learn for modelling and similarity mapping, and pandas, and numpy for data manipulation.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 books downloaded were the King James version of the Bible from Christianity, the Quran from Islam, the Bhagavad Gita from Hinduism, the Tipitaka (</a:t>
            </a:r>
            <a:r>
              <a:rPr lang="en-GB" dirty="0" err="1"/>
              <a:t>tuh-pih-tih-kuh</a:t>
            </a:r>
            <a:r>
              <a:rPr lang="en-GB" dirty="0"/>
              <a:t>) from Buddhism, the Book of Mormon from Mormonism, and the Torah from Judaism. Additionally a selection of works from William Shakespeare and Jane Austen were included. URL links for the sources of these files are included both in the notebook itself and in the README file on the public </a:t>
            </a:r>
            <a:r>
              <a:rPr lang="en-GB" dirty="0" err="1"/>
              <a:t>github</a:t>
            </a:r>
            <a:r>
              <a:rPr lang="en-GB" dirty="0"/>
              <a:t> repo at the URL shown. The documentation shown in these slides is also included in the notebook and the README file.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Time = 51 seconds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5"/>
          </p:nvPr>
        </p:nvSpPr>
        <p:spPr/>
        <p:txBody>
          <a:bodyPr/>
          <a:lstStyle/>
          <a:p>
            <a:fld id="{83D1640E-C2FC-D849-A03F-EAC1FACA1F87}" type="slidenum">
              <a:rPr lang="en-GB" smtClean="0"/>
              <a:t>3</a:t>
            </a:fld>
            <a:endParaRPr lang="en-GB"/>
          </a:p>
        </p:txBody>
      </p:sp>
    </p:spTree>
    <p:extLst>
      <p:ext uri="{BB962C8B-B14F-4D97-AF65-F5344CB8AC3E}">
        <p14:creationId xmlns:p14="http://schemas.microsoft.com/office/powerpoint/2010/main" val="10979163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There are two ways to access this tool, firstly via a cloud solution hosted by </a:t>
            </a:r>
            <a:r>
              <a:rPr lang="en-GB" dirty="0" err="1"/>
              <a:t>mybinder</a:t>
            </a:r>
            <a:r>
              <a:rPr lang="en-GB" dirty="0"/>
              <a:t>. This is technically the simplest solution, as it can be started by just one click from the README file in the GitHub  public repo on the previous slide. The disadvantage is that it can take several minutes to startup since it copies across files from GitHub to </a:t>
            </a:r>
            <a:r>
              <a:rPr lang="en-GB" dirty="0" err="1"/>
              <a:t>mybinder</a:t>
            </a:r>
            <a:r>
              <a:rPr lang="en-GB" dirty="0"/>
              <a:t>, then builds a Docker container with Python and all the required libraries as specified in the </a:t>
            </a:r>
            <a:r>
              <a:rPr lang="en-GB" dirty="0" err="1"/>
              <a:t>requirements.txt</a:t>
            </a:r>
            <a:r>
              <a:rPr lang="en-GB" dirty="0"/>
              <a:t> file. Also the actual running of the notebook is slightly slower than if you run on a recent quad-core local machine. It is however an excellent way to get started, and avoids the complications of setting up on your local machine.</a:t>
            </a:r>
          </a:p>
          <a:p>
            <a:endParaRPr lang="en-GB" dirty="0"/>
          </a:p>
          <a:p>
            <a:r>
              <a:rPr lang="en-GB" dirty="0"/>
              <a:t>The second method is to install the tool on your local machine. Firstly a Python data science stack needs to be installed. Anaconda is recommended for this on Windows, Mac or Linux, but if you already have a Python version 3 environment on your local machine you will just need to pip install the libraries shown. Once your environment is setup you can git clone the repo on the previous slide, or download it as a zip file from that repo. The zip file contains the Jupyter notebook and a books-raw directory containing the raw text of the books discussed previously.</a:t>
            </a:r>
          </a:p>
          <a:p>
            <a:endParaRPr lang="en-GB" dirty="0"/>
          </a:p>
          <a:p>
            <a:endParaRPr lang="en-GB" dirty="0"/>
          </a:p>
          <a:p>
            <a:r>
              <a:rPr lang="en-GB" dirty="0"/>
              <a:t>Time=78 secs</a:t>
            </a:r>
          </a:p>
        </p:txBody>
      </p:sp>
      <p:sp>
        <p:nvSpPr>
          <p:cNvPr id="4" name="Slide Number Placeholder 3"/>
          <p:cNvSpPr>
            <a:spLocks noGrp="1"/>
          </p:cNvSpPr>
          <p:nvPr>
            <p:ph type="sldNum" sz="quarter" idx="5"/>
          </p:nvPr>
        </p:nvSpPr>
        <p:spPr/>
        <p:txBody>
          <a:bodyPr/>
          <a:lstStyle/>
          <a:p>
            <a:fld id="{83D1640E-C2FC-D849-A03F-EAC1FACA1F87}" type="slidenum">
              <a:rPr lang="en-GB" smtClean="0"/>
              <a:t>4</a:t>
            </a:fld>
            <a:endParaRPr lang="en-GB"/>
          </a:p>
        </p:txBody>
      </p:sp>
    </p:spTree>
    <p:extLst>
      <p:ext uri="{BB962C8B-B14F-4D97-AF65-F5344CB8AC3E}">
        <p14:creationId xmlns:p14="http://schemas.microsoft.com/office/powerpoint/2010/main" val="22503266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Jupyter Notebook consists of the following sections:</a:t>
            </a:r>
          </a:p>
          <a:p>
            <a:r>
              <a:rPr lang="en-GB" dirty="0"/>
              <a:t>Firstly a cell to import all required libraries, set display options etc, then a cell containing utility functions used throughout the notebook.</a:t>
            </a:r>
          </a:p>
          <a:p>
            <a:r>
              <a:rPr lang="en-GB" dirty="0"/>
              <a:t>There is then one cell for each raw book file that processes and cleans that book.</a:t>
            </a:r>
          </a:p>
          <a:p>
            <a:r>
              <a:rPr lang="en-GB" dirty="0"/>
              <a:t>We then perform some overall Text processing to prepare all books for modelling.</a:t>
            </a:r>
          </a:p>
          <a:p>
            <a:r>
              <a:rPr lang="en-GB" dirty="0"/>
              <a:t>Then we do word count vectorisation, followed by Topic Discovery, and then similarity mapping using two methods.</a:t>
            </a:r>
          </a:p>
          <a:p>
            <a:endParaRPr lang="en-GB" dirty="0"/>
          </a:p>
          <a:p>
            <a:r>
              <a:rPr lang="en-GB" dirty="0"/>
              <a:t>These sections are discussed in detail on the following slides</a:t>
            </a:r>
          </a:p>
          <a:p>
            <a:endParaRPr lang="en-GB" dirty="0"/>
          </a:p>
          <a:p>
            <a:r>
              <a:rPr lang="en-GB" dirty="0"/>
              <a:t>Time=29</a:t>
            </a:r>
          </a:p>
        </p:txBody>
      </p:sp>
      <p:sp>
        <p:nvSpPr>
          <p:cNvPr id="4" name="Slide Number Placeholder 3"/>
          <p:cNvSpPr>
            <a:spLocks noGrp="1"/>
          </p:cNvSpPr>
          <p:nvPr>
            <p:ph type="sldNum" sz="quarter" idx="5"/>
          </p:nvPr>
        </p:nvSpPr>
        <p:spPr/>
        <p:txBody>
          <a:bodyPr/>
          <a:lstStyle/>
          <a:p>
            <a:fld id="{83D1640E-C2FC-D849-A03F-EAC1FACA1F87}" type="slidenum">
              <a:rPr lang="en-GB" smtClean="0"/>
              <a:t>5</a:t>
            </a:fld>
            <a:endParaRPr lang="en-GB"/>
          </a:p>
        </p:txBody>
      </p:sp>
    </p:spTree>
    <p:extLst>
      <p:ext uri="{BB962C8B-B14F-4D97-AF65-F5344CB8AC3E}">
        <p14:creationId xmlns:p14="http://schemas.microsoft.com/office/powerpoint/2010/main" val="16069516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section of the code first imports some Python standard libraries that are used for regular expression matching (re), file reading and writing (glob and </a:t>
            </a:r>
            <a:r>
              <a:rPr lang="en-GB" dirty="0" err="1"/>
              <a:t>os</a:t>
            </a:r>
            <a:r>
              <a:rPr lang="en-GB" dirty="0"/>
              <a:t>), and html parsing (</a:t>
            </a:r>
            <a:r>
              <a:rPr lang="en-GB" dirty="0" err="1"/>
              <a:t>lxml</a:t>
            </a:r>
            <a:r>
              <a:rPr lang="en-GB" dirty="0"/>
              <a:t>). Then Pandas and Numpy are imported for text data manipulation and modelling, and matplotlib for generating the similarity map. NLTK (Natural Language Toolkit) is then imported for </a:t>
            </a:r>
            <a:r>
              <a:rPr lang="en-GB" dirty="0" err="1"/>
              <a:t>stopwords</a:t>
            </a:r>
            <a:r>
              <a:rPr lang="en-GB" dirty="0"/>
              <a:t>, </a:t>
            </a:r>
            <a:r>
              <a:rPr lang="en-GB" dirty="0" err="1"/>
              <a:t>stemming,and</a:t>
            </a:r>
            <a:r>
              <a:rPr lang="en-GB" dirty="0"/>
              <a:t> lemmatization. And lastly scikit learn functions are imported for word vectorisation, LDA topic modelling, and TSNE and MDS projection onto 2 dimensions.</a:t>
            </a:r>
          </a:p>
          <a:p>
            <a:endParaRPr lang="en-GB" dirty="0"/>
          </a:p>
          <a:p>
            <a:r>
              <a:rPr lang="en-GB" dirty="0"/>
              <a:t>Once the libraries are import various display options are set, the numpy random number seed is set for consistency of results, and finally the clean books directory is created if it doesn’t already exist, and the </a:t>
            </a:r>
            <a:r>
              <a:rPr lang="en-GB" dirty="0" err="1"/>
              <a:t>stopwords</a:t>
            </a:r>
            <a:r>
              <a:rPr lang="en-GB" dirty="0"/>
              <a:t> are downloaded if they have already been downloaded.</a:t>
            </a:r>
          </a:p>
          <a:p>
            <a:endParaRPr lang="en-GB" dirty="0"/>
          </a:p>
          <a:p>
            <a:endParaRPr lang="en-GB" dirty="0"/>
          </a:p>
          <a:p>
            <a:endParaRPr lang="en-GB" dirty="0"/>
          </a:p>
          <a:p>
            <a:r>
              <a:rPr lang="en-GB" dirty="0"/>
              <a:t>Time=48 seconds</a:t>
            </a:r>
          </a:p>
        </p:txBody>
      </p:sp>
      <p:sp>
        <p:nvSpPr>
          <p:cNvPr id="4" name="Slide Number Placeholder 3"/>
          <p:cNvSpPr>
            <a:spLocks noGrp="1"/>
          </p:cNvSpPr>
          <p:nvPr>
            <p:ph type="sldNum" sz="quarter" idx="5"/>
          </p:nvPr>
        </p:nvSpPr>
        <p:spPr/>
        <p:txBody>
          <a:bodyPr/>
          <a:lstStyle/>
          <a:p>
            <a:fld id="{83D1640E-C2FC-D849-A03F-EAC1FACA1F87}" type="slidenum">
              <a:rPr lang="en-GB" smtClean="0"/>
              <a:t>6</a:t>
            </a:fld>
            <a:endParaRPr lang="en-GB"/>
          </a:p>
        </p:txBody>
      </p:sp>
    </p:spTree>
    <p:extLst>
      <p:ext uri="{BB962C8B-B14F-4D97-AF65-F5344CB8AC3E}">
        <p14:creationId xmlns:p14="http://schemas.microsoft.com/office/powerpoint/2010/main" val="2313272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Several functions are defined for use throughout the notebook. Firstly a function to plot and format the similarity map, then a function to display the most important words in each subject in the LDA model. The stripper function is used to clean the raw book data, and the two distance functions are used to create a Pandas data frame of book to book distances from the output of LDA modelling.</a:t>
            </a:r>
          </a:p>
          <a:p>
            <a:endParaRPr lang="en-GB" dirty="0"/>
          </a:p>
          <a:p>
            <a:r>
              <a:rPr lang="en-GB" dirty="0"/>
              <a:t>Time=25 seconds</a:t>
            </a:r>
          </a:p>
        </p:txBody>
      </p:sp>
      <p:sp>
        <p:nvSpPr>
          <p:cNvPr id="4" name="Slide Number Placeholder 3"/>
          <p:cNvSpPr>
            <a:spLocks noGrp="1"/>
          </p:cNvSpPr>
          <p:nvPr>
            <p:ph type="sldNum" sz="quarter" idx="5"/>
          </p:nvPr>
        </p:nvSpPr>
        <p:spPr/>
        <p:txBody>
          <a:bodyPr/>
          <a:lstStyle/>
          <a:p>
            <a:fld id="{83D1640E-C2FC-D849-A03F-EAC1FACA1F87}" type="slidenum">
              <a:rPr lang="en-GB" smtClean="0"/>
              <a:t>7</a:t>
            </a:fld>
            <a:endParaRPr lang="en-GB"/>
          </a:p>
        </p:txBody>
      </p:sp>
    </p:spTree>
    <p:extLst>
      <p:ext uri="{BB962C8B-B14F-4D97-AF65-F5344CB8AC3E}">
        <p14:creationId xmlns:p14="http://schemas.microsoft.com/office/powerpoint/2010/main" val="33045826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All books are read from the books-raw directory and a cleaned version is written to the books directory. Books are processed in different ways depending on the content as follows:</a:t>
            </a:r>
          </a:p>
          <a:p>
            <a:endParaRPr lang="en-GB" dirty="0"/>
          </a:p>
          <a:p>
            <a:pPr marL="228600" indent="-228600">
              <a:buAutoNum type="arabicParenR"/>
            </a:pPr>
            <a:r>
              <a:rPr lang="en-GB" dirty="0"/>
              <a:t>New and Old Testaments are read as a single file for each, and the code splits these and writes a cleaned book for each chapter e.g. Genesis, Exodus etc</a:t>
            </a:r>
          </a:p>
          <a:p>
            <a:pPr marL="228600" indent="-228600">
              <a:buAutoNum type="arabicParenR"/>
            </a:pPr>
            <a:r>
              <a:rPr lang="en-GB" dirty="0"/>
              <a:t>The Bhagavad Gita, Quran, Siri Guru </a:t>
            </a:r>
            <a:r>
              <a:rPr lang="en-GB" dirty="0" err="1"/>
              <a:t>Granth</a:t>
            </a:r>
            <a:r>
              <a:rPr lang="en-GB" dirty="0"/>
              <a:t> and the Book of Mormon are read as a single file for each and written as a single cleaned file for each</a:t>
            </a:r>
          </a:p>
          <a:p>
            <a:pPr marL="228600" indent="-228600">
              <a:buAutoNum type="arabicParenR"/>
            </a:pPr>
            <a:r>
              <a:rPr lang="en-GB" dirty="0"/>
              <a:t>Shakespeare and Jane Austen are read as multiple files beginning with ‘Shakespeare’ (for example) and written as multiple files.</a:t>
            </a:r>
          </a:p>
          <a:p>
            <a:pPr marL="228600" indent="-228600">
              <a:buAutoNum type="arabicParenR"/>
            </a:pPr>
            <a:r>
              <a:rPr lang="en-GB" dirty="0"/>
              <a:t>The Tipitaka is read as an entire directory which was downloaded as a whole website, then html parsing is used to extract the clean text from the html and write as a single clean file.</a:t>
            </a:r>
          </a:p>
          <a:p>
            <a:endParaRPr lang="en-GB" dirty="0"/>
          </a:p>
          <a:p>
            <a:endParaRPr lang="en-GB" dirty="0"/>
          </a:p>
          <a:p>
            <a:r>
              <a:rPr lang="en-GB" dirty="0"/>
              <a:t>Time=47</a:t>
            </a:r>
          </a:p>
        </p:txBody>
      </p:sp>
      <p:sp>
        <p:nvSpPr>
          <p:cNvPr id="4" name="Slide Number Placeholder 3"/>
          <p:cNvSpPr>
            <a:spLocks noGrp="1"/>
          </p:cNvSpPr>
          <p:nvPr>
            <p:ph type="sldNum" sz="quarter" idx="5"/>
          </p:nvPr>
        </p:nvSpPr>
        <p:spPr/>
        <p:txBody>
          <a:bodyPr/>
          <a:lstStyle/>
          <a:p>
            <a:fld id="{83D1640E-C2FC-D849-A03F-EAC1FACA1F87}" type="slidenum">
              <a:rPr lang="en-GB" smtClean="0"/>
              <a:t>8</a:t>
            </a:fld>
            <a:endParaRPr lang="en-GB"/>
          </a:p>
        </p:txBody>
      </p:sp>
    </p:spTree>
    <p:extLst>
      <p:ext uri="{BB962C8B-B14F-4D97-AF65-F5344CB8AC3E}">
        <p14:creationId xmlns:p14="http://schemas.microsoft.com/office/powerpoint/2010/main" val="34415229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Text Preparation firstly prepares a set of stop words which include the English stop words from NLTK with the addition of some very common old-English stop words. It then reads all of the cleaned books from the previous step and create firstly a list of books text, then creates a list of book names.</a:t>
            </a:r>
          </a:p>
          <a:p>
            <a:endParaRPr lang="en-GB" dirty="0"/>
          </a:p>
          <a:p>
            <a:r>
              <a:rPr lang="en-GB" dirty="0"/>
              <a:t>Stemming or lemmatization can then be performed on the list of books text. It was found that lemmatization made a small improvement in topic differentiability, but practically speaking these activities can be regarded as optional.</a:t>
            </a:r>
          </a:p>
          <a:p>
            <a:endParaRPr lang="en-GB" dirty="0"/>
          </a:p>
          <a:p>
            <a:endParaRPr lang="en-GB" dirty="0"/>
          </a:p>
          <a:p>
            <a:r>
              <a:rPr lang="en-GB" dirty="0"/>
              <a:t>Time=32</a:t>
            </a:r>
          </a:p>
        </p:txBody>
      </p:sp>
      <p:sp>
        <p:nvSpPr>
          <p:cNvPr id="4" name="Slide Number Placeholder 3"/>
          <p:cNvSpPr>
            <a:spLocks noGrp="1"/>
          </p:cNvSpPr>
          <p:nvPr>
            <p:ph type="sldNum" sz="quarter" idx="5"/>
          </p:nvPr>
        </p:nvSpPr>
        <p:spPr/>
        <p:txBody>
          <a:bodyPr/>
          <a:lstStyle/>
          <a:p>
            <a:fld id="{83D1640E-C2FC-D849-A03F-EAC1FACA1F87}" type="slidenum">
              <a:rPr lang="en-GB" smtClean="0"/>
              <a:t>9</a:t>
            </a:fld>
            <a:endParaRPr lang="en-GB"/>
          </a:p>
        </p:txBody>
      </p:sp>
    </p:spTree>
    <p:extLst>
      <p:ext uri="{BB962C8B-B14F-4D97-AF65-F5344CB8AC3E}">
        <p14:creationId xmlns:p14="http://schemas.microsoft.com/office/powerpoint/2010/main" val="32659266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219200" y="3886200"/>
            <a:ext cx="6858000" cy="990600"/>
          </a:xfrm>
        </p:spPr>
        <p:txBody>
          <a:bodyPr anchor="t" anchorCtr="0"/>
          <a:lstStyle>
            <a:lvl1pPr algn="r">
              <a:defRPr sz="24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219200" y="5124450"/>
            <a:ext cx="6858000" cy="533400"/>
          </a:xfrm>
        </p:spPr>
        <p:txBody>
          <a:bodyPr/>
          <a:lstStyle>
            <a:lvl1pPr marL="0" indent="0" algn="r">
              <a:buNone/>
              <a:defRPr sz="1500">
                <a:solidFill>
                  <a:schemeClr val="tx2"/>
                </a:solidFill>
                <a:latin typeface="+mj-lt"/>
                <a:ea typeface="+mj-ea"/>
                <a:cs typeface="+mj-cs"/>
              </a:defRPr>
            </a:lvl1pPr>
            <a:lvl2pPr marL="342900" indent="0" algn="ctr">
              <a:buNone/>
            </a:lvl2pPr>
            <a:lvl3pPr marL="685800" indent="0" algn="ctr">
              <a:buNone/>
            </a:lvl3pPr>
            <a:lvl4pPr marL="1028700" indent="0" algn="ctr">
              <a:buNone/>
            </a:lvl4pPr>
            <a:lvl5pPr marL="1371600" indent="0" algn="ctr">
              <a:buNone/>
            </a:lvl5pPr>
            <a:lvl6pPr marL="1714500" indent="0" algn="ctr">
              <a:buNone/>
            </a:lvl6pPr>
            <a:lvl7pPr marL="2057400" indent="0" algn="ctr">
              <a:buNone/>
            </a:lvl7pPr>
            <a:lvl8pPr marL="2400300" indent="0" algn="ctr">
              <a:buNone/>
            </a:lvl8pPr>
            <a:lvl9pPr marL="2743200" indent="0" algn="ctr">
              <a:buNone/>
            </a:lvl9pPr>
          </a:lstStyle>
          <a:p>
            <a:r>
              <a:rPr kumimoji="0" lang="en-US"/>
              <a:t>Click to edit Master subtitle style</a:t>
            </a:r>
          </a:p>
        </p:txBody>
      </p:sp>
      <p:sp>
        <p:nvSpPr>
          <p:cNvPr id="28" name="Date Placeholder 27"/>
          <p:cNvSpPr>
            <a:spLocks noGrp="1"/>
          </p:cNvSpPr>
          <p:nvPr>
            <p:ph type="dt" sz="half" idx="10"/>
          </p:nvPr>
        </p:nvSpPr>
        <p:spPr>
          <a:xfrm>
            <a:off x="6400800" y="6355080"/>
            <a:ext cx="2286000" cy="365760"/>
          </a:xfrm>
        </p:spPr>
        <p:txBody>
          <a:bodyPr/>
          <a:lstStyle>
            <a:lvl1pPr>
              <a:defRPr sz="1050"/>
            </a:lvl1pPr>
          </a:lstStyle>
          <a:p>
            <a:fld id="{B61BEF0D-F0BB-DE4B-95CE-6DB70DBA9567}" type="datetimeFigureOut">
              <a:rPr lang="en-US" smtClean="0"/>
              <a:pPr/>
              <a:t>12/5/18</a:t>
            </a:fld>
            <a:endParaRPr lang="en-US" dirty="0"/>
          </a:p>
        </p:txBody>
      </p:sp>
      <p:sp>
        <p:nvSpPr>
          <p:cNvPr id="17" name="Footer Placeholder 16"/>
          <p:cNvSpPr>
            <a:spLocks noGrp="1"/>
          </p:cNvSpPr>
          <p:nvPr>
            <p:ph type="ftr" sz="quarter" idx="11"/>
          </p:nvPr>
        </p:nvSpPr>
        <p:spPr>
          <a:xfrm>
            <a:off x="2898648" y="6355080"/>
            <a:ext cx="3474720" cy="365760"/>
          </a:xfrm>
        </p:spPr>
        <p:txBody>
          <a:bodyPr/>
          <a:lstStyle/>
          <a:p>
            <a:endParaRPr lang="en-US" dirty="0"/>
          </a:p>
        </p:txBody>
      </p:sp>
      <p:sp>
        <p:nvSpPr>
          <p:cNvPr id="29" name="Slide Number Placeholder 28"/>
          <p:cNvSpPr>
            <a:spLocks noGrp="1"/>
          </p:cNvSpPr>
          <p:nvPr>
            <p:ph type="sldNum" sz="quarter" idx="12"/>
          </p:nvPr>
        </p:nvSpPr>
        <p:spPr>
          <a:xfrm>
            <a:off x="1216152" y="6355080"/>
            <a:ext cx="1219200" cy="365760"/>
          </a:xfrm>
        </p:spPr>
        <p:txBody>
          <a:bodyPr/>
          <a:lstStyle/>
          <a:p>
            <a:fld id="{D57F1E4F-1CFF-5643-939E-217C01CDF565}" type="slidenum">
              <a:rPr lang="en-US" smtClean="0"/>
              <a:pPr/>
              <a:t>‹#›</a:t>
            </a:fld>
            <a:endParaRPr lang="en-US" dirty="0"/>
          </a:p>
        </p:txBody>
      </p:sp>
      <p:sp>
        <p:nvSpPr>
          <p:cNvPr id="21" name="Rectangle 20"/>
          <p:cNvSpPr/>
          <p:nvPr/>
        </p:nvSpPr>
        <p:spPr>
          <a:xfrm>
            <a:off x="904875" y="3648075"/>
            <a:ext cx="73152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350"/>
          </a:p>
        </p:txBody>
      </p:sp>
      <p:sp>
        <p:nvSpPr>
          <p:cNvPr id="33" name="Rectangle 32"/>
          <p:cNvSpPr/>
          <p:nvPr/>
        </p:nvSpPr>
        <p:spPr>
          <a:xfrm>
            <a:off x="914400" y="5048250"/>
            <a:ext cx="73152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350"/>
          </a:p>
        </p:txBody>
      </p:sp>
      <p:sp>
        <p:nvSpPr>
          <p:cNvPr id="22" name="Rectangle 21"/>
          <p:cNvSpPr/>
          <p:nvPr/>
        </p:nvSpPr>
        <p:spPr>
          <a:xfrm>
            <a:off x="904875" y="3648075"/>
            <a:ext cx="2286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350"/>
          </a:p>
        </p:txBody>
      </p:sp>
      <p:sp>
        <p:nvSpPr>
          <p:cNvPr id="32" name="Rectangle 31"/>
          <p:cNvSpPr/>
          <p:nvPr/>
        </p:nvSpPr>
        <p:spPr>
          <a:xfrm>
            <a:off x="914400" y="5048250"/>
            <a:ext cx="2286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350"/>
          </a:p>
        </p:txBody>
      </p:sp>
    </p:spTree>
    <p:extLst>
      <p:ext uri="{BB962C8B-B14F-4D97-AF65-F5344CB8AC3E}">
        <p14:creationId xmlns:p14="http://schemas.microsoft.com/office/powerpoint/2010/main" val="34184821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B61BEF0D-F0BB-DE4B-95CE-6DB70DBA9567}" type="datetimeFigureOut">
              <a:rPr lang="en-US" smtClean="0"/>
              <a:pPr/>
              <a:t>12/5/18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5622481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0"/>
            <a:ext cx="20574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274640"/>
            <a:ext cx="6019800" cy="5851525"/>
          </a:xfrm>
        </p:spPr>
        <p:txBody>
          <a:bodyPr vert="eaVert"/>
          <a:lstStyle/>
          <a:p>
            <a:pPr lvl="0" eaLnBrk="1" latinLnBrk="0" hangingPunct="1"/>
            <a:r>
              <a:rPr lang="en-US"/>
              <a:t>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B61BEF0D-F0BB-DE4B-95CE-6DB70DBA9567}" type="datetimeFigureOut">
              <a:rPr lang="en-US" smtClean="0"/>
              <a:pPr/>
              <a:t>12/5/18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7" name="Straight Connector 6"/>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68580" tIns="34290" rIns="68580" bIns="34290" anchor="t" compatLnSpc="1"/>
          <a:lstStyle/>
          <a:p>
            <a:endParaRPr kumimoji="0" lang="en-US" sz="1350"/>
          </a:p>
        </p:txBody>
      </p:sp>
      <p:sp>
        <p:nvSpPr>
          <p:cNvPr id="8" name="Isosceles Triangle 7"/>
          <p:cNvSpPr>
            <a:spLocks noChangeAspect="1"/>
          </p:cNvSpPr>
          <p:nvPr/>
        </p:nvSpPr>
        <p:spPr>
          <a:xfrm rot="5400000">
            <a:off x="419101" y="6467476"/>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350"/>
          </a:p>
        </p:txBody>
      </p:sp>
      <p:sp>
        <p:nvSpPr>
          <p:cNvPr id="9" name="Straight Connector 8"/>
          <p:cNvSpPr>
            <a:spLocks noChangeShapeType="1"/>
          </p:cNvSpPr>
          <p:nvPr/>
        </p:nvSpPr>
        <p:spPr bwMode="auto">
          <a:xfrm rot="5400000">
            <a:off x="3629607"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68580" tIns="34290" rIns="68580" bIns="34290" anchor="t" compatLnSpc="1"/>
          <a:lstStyle/>
          <a:p>
            <a:endParaRPr kumimoji="0" lang="en-US" sz="1350"/>
          </a:p>
        </p:txBody>
      </p:sp>
    </p:spTree>
    <p:extLst>
      <p:ext uri="{BB962C8B-B14F-4D97-AF65-F5344CB8AC3E}">
        <p14:creationId xmlns:p14="http://schemas.microsoft.com/office/powerpoint/2010/main" val="41519149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8" name="Content Placeholder 7"/>
          <p:cNvSpPr>
            <a:spLocks noGrp="1"/>
          </p:cNvSpPr>
          <p:nvPr>
            <p:ph sz="quarter" idx="1"/>
          </p:nvPr>
        </p:nvSpPr>
        <p:spPr>
          <a:xfrm>
            <a:off x="457200" y="1219200"/>
            <a:ext cx="8229600" cy="4937760"/>
          </a:xfrm>
        </p:spPr>
        <p:txBody>
          <a:bodyPr/>
          <a:lstStyle/>
          <a:p>
            <a:pPr lvl="0" eaLnBrk="1" latinLnBrk="0" hangingPunct="1"/>
            <a:r>
              <a:rPr lang="en-US"/>
              <a:t>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a:extLst>
              <a:ext uri="{FF2B5EF4-FFF2-40B4-BE49-F238E27FC236}">
                <a16:creationId xmlns:a16="http://schemas.microsoft.com/office/drawing/2014/main" id="{4C516EDA-F55D-804A-92BB-9789C562DBDF}"/>
              </a:ext>
            </a:extLst>
          </p:cNvPr>
          <p:cNvSpPr>
            <a:spLocks noGrp="1"/>
          </p:cNvSpPr>
          <p:nvPr>
            <p:ph type="dt" sz="half" idx="10"/>
          </p:nvPr>
        </p:nvSpPr>
        <p:spPr/>
        <p:txBody>
          <a:bodyPr/>
          <a:lstStyle/>
          <a:p>
            <a:fld id="{B61BEF0D-F0BB-DE4B-95CE-6DB70DBA9567}" type="datetimeFigureOut">
              <a:rPr lang="en-US" smtClean="0"/>
              <a:pPr/>
              <a:t>12/5/18</a:t>
            </a:fld>
            <a:endParaRPr lang="en-US" dirty="0"/>
          </a:p>
        </p:txBody>
      </p:sp>
      <p:sp>
        <p:nvSpPr>
          <p:cNvPr id="9" name="Footer Placeholder 8">
            <a:extLst>
              <a:ext uri="{FF2B5EF4-FFF2-40B4-BE49-F238E27FC236}">
                <a16:creationId xmlns:a16="http://schemas.microsoft.com/office/drawing/2014/main" id="{74F8DF36-F1C2-ED4F-A2C4-64CA84F56371}"/>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B32A8DEB-93F3-9344-B293-344720EDAFC5}"/>
              </a:ext>
            </a:extLst>
          </p:cNvPr>
          <p:cNvSpPr>
            <a:spLocks noGrp="1"/>
          </p:cNvSpPr>
          <p:nvPr>
            <p:ph type="sldNum" sz="quarter" idx="12"/>
          </p:nvPr>
        </p:nvSpPr>
        <p:spPr/>
        <p:txBody>
          <a:bodyPr/>
          <a:lstStyle/>
          <a:p>
            <a:fld id="{D57F1E4F-1CFF-5643-939E-217C01CDF565}" type="slidenum">
              <a:rPr lang="en-US" smtClean="0"/>
              <a:pPr/>
              <a:t>‹#›</a:t>
            </a:fld>
            <a:endParaRPr lang="en-US" dirty="0"/>
          </a:p>
        </p:txBody>
      </p:sp>
      <p:sp>
        <p:nvSpPr>
          <p:cNvPr id="11" name="Title 10">
            <a:extLst>
              <a:ext uri="{FF2B5EF4-FFF2-40B4-BE49-F238E27FC236}">
                <a16:creationId xmlns:a16="http://schemas.microsoft.com/office/drawing/2014/main" id="{B3F3D4B3-1B02-8F4E-AB50-4C9A8B188938}"/>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40270794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219200" y="2971800"/>
            <a:ext cx="6858000" cy="1066800"/>
          </a:xfrm>
        </p:spPr>
        <p:txBody>
          <a:bodyPr anchor="t" anchorCtr="0"/>
          <a:lstStyle>
            <a:lvl1pPr algn="r">
              <a:buNone/>
              <a:defRPr sz="2400" b="0" cap="none" baseline="0"/>
            </a:lvl1pPr>
          </a:lstStyle>
          <a:p>
            <a:r>
              <a:rPr kumimoji="0" lang="en-US"/>
              <a:t>Click to edit Master title style</a:t>
            </a:r>
          </a:p>
        </p:txBody>
      </p:sp>
      <p:sp>
        <p:nvSpPr>
          <p:cNvPr id="3" name="Text Placeholder 2"/>
          <p:cNvSpPr>
            <a:spLocks noGrp="1"/>
          </p:cNvSpPr>
          <p:nvPr>
            <p:ph type="body" idx="1"/>
          </p:nvPr>
        </p:nvSpPr>
        <p:spPr>
          <a:xfrm>
            <a:off x="1295400" y="4267200"/>
            <a:ext cx="6781800" cy="1143000"/>
          </a:xfrm>
        </p:spPr>
        <p:txBody>
          <a:bodyPr anchor="t" anchorCtr="0"/>
          <a:lstStyle>
            <a:lvl1pPr marL="0" indent="0" algn="r">
              <a:buNone/>
              <a:defRPr sz="1500">
                <a:solidFill>
                  <a:schemeClr val="tx1">
                    <a:tint val="75000"/>
                  </a:schemeClr>
                </a:solidFill>
              </a:defRPr>
            </a:lvl1pPr>
            <a:lvl2pPr>
              <a:buNone/>
              <a:defRPr sz="1350">
                <a:solidFill>
                  <a:schemeClr val="tx1">
                    <a:tint val="75000"/>
                  </a:schemeClr>
                </a:solidFill>
              </a:defRPr>
            </a:lvl2pPr>
            <a:lvl3pPr>
              <a:buNone/>
              <a:defRPr sz="1200">
                <a:solidFill>
                  <a:schemeClr val="tx1">
                    <a:tint val="75000"/>
                  </a:schemeClr>
                </a:solidFill>
              </a:defRPr>
            </a:lvl3pPr>
            <a:lvl4pPr>
              <a:buNone/>
              <a:defRPr sz="1050">
                <a:solidFill>
                  <a:schemeClr val="tx1">
                    <a:tint val="75000"/>
                  </a:schemeClr>
                </a:solidFill>
              </a:defRPr>
            </a:lvl4pPr>
            <a:lvl5pPr>
              <a:buNone/>
              <a:defRPr sz="1050">
                <a:solidFill>
                  <a:schemeClr val="tx1">
                    <a:tint val="75000"/>
                  </a:schemeClr>
                </a:solidFill>
              </a:defRPr>
            </a:lvl5pPr>
          </a:lstStyle>
          <a:p>
            <a:pPr lvl="0" eaLnBrk="1" latinLnBrk="0" hangingPunct="1"/>
            <a:r>
              <a:rPr kumimoji="0" lang="en-US"/>
              <a:t>Edit Master text styles</a:t>
            </a:r>
          </a:p>
        </p:txBody>
      </p:sp>
      <p:sp>
        <p:nvSpPr>
          <p:cNvPr id="4" name="Date Placeholder 3"/>
          <p:cNvSpPr>
            <a:spLocks noGrp="1"/>
          </p:cNvSpPr>
          <p:nvPr>
            <p:ph type="dt" sz="half" idx="10"/>
          </p:nvPr>
        </p:nvSpPr>
        <p:spPr>
          <a:xfrm>
            <a:off x="6400800" y="6355080"/>
            <a:ext cx="2286000" cy="365760"/>
          </a:xfrm>
        </p:spPr>
        <p:txBody>
          <a:bodyPr/>
          <a:lstStyle/>
          <a:p>
            <a:fld id="{B61BEF0D-F0BB-DE4B-95CE-6DB70DBA9567}" type="datetimeFigureOut">
              <a:rPr lang="en-US" smtClean="0"/>
              <a:pPr/>
              <a:t>12/5/18</a:t>
            </a:fld>
            <a:endParaRPr lang="en-US" dirty="0"/>
          </a:p>
        </p:txBody>
      </p:sp>
      <p:sp>
        <p:nvSpPr>
          <p:cNvPr id="5" name="Footer Placeholder 4"/>
          <p:cNvSpPr>
            <a:spLocks noGrp="1"/>
          </p:cNvSpPr>
          <p:nvPr>
            <p:ph type="ftr" sz="quarter" idx="11"/>
          </p:nvPr>
        </p:nvSpPr>
        <p:spPr>
          <a:xfrm>
            <a:off x="2898648" y="6355080"/>
            <a:ext cx="3474720" cy="365760"/>
          </a:xfrm>
        </p:spPr>
        <p:txBody>
          <a:bodyPr/>
          <a:lstStyle/>
          <a:p>
            <a:endParaRPr lang="en-US" dirty="0"/>
          </a:p>
        </p:txBody>
      </p:sp>
      <p:sp>
        <p:nvSpPr>
          <p:cNvPr id="6" name="Slide Number Placeholder 5"/>
          <p:cNvSpPr>
            <a:spLocks noGrp="1"/>
          </p:cNvSpPr>
          <p:nvPr>
            <p:ph type="sldNum" sz="quarter" idx="12"/>
          </p:nvPr>
        </p:nvSpPr>
        <p:spPr>
          <a:xfrm>
            <a:off x="1069848" y="6355080"/>
            <a:ext cx="1520952" cy="365760"/>
          </a:xfrm>
        </p:spPr>
        <p:txBody>
          <a:bodyPr/>
          <a:lstStyle/>
          <a:p>
            <a:fld id="{D57F1E4F-1CFF-5643-939E-217C01CDF565}" type="slidenum">
              <a:rPr lang="en-US" smtClean="0"/>
              <a:pPr/>
              <a:t>‹#›</a:t>
            </a:fld>
            <a:endParaRPr lang="en-US" dirty="0"/>
          </a:p>
        </p:txBody>
      </p:sp>
      <p:sp>
        <p:nvSpPr>
          <p:cNvPr id="7" name="Rectangle 6"/>
          <p:cNvSpPr/>
          <p:nvPr/>
        </p:nvSpPr>
        <p:spPr>
          <a:xfrm>
            <a:off x="914400" y="2819400"/>
            <a:ext cx="73152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350"/>
          </a:p>
        </p:txBody>
      </p:sp>
      <p:sp>
        <p:nvSpPr>
          <p:cNvPr id="8" name="Rectangle 7"/>
          <p:cNvSpPr/>
          <p:nvPr/>
        </p:nvSpPr>
        <p:spPr>
          <a:xfrm>
            <a:off x="914400" y="2819400"/>
            <a:ext cx="2286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350"/>
          </a:p>
        </p:txBody>
      </p:sp>
    </p:spTree>
    <p:extLst>
      <p:ext uri="{BB962C8B-B14F-4D97-AF65-F5344CB8AC3E}">
        <p14:creationId xmlns:p14="http://schemas.microsoft.com/office/powerpoint/2010/main" val="1469977619"/>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lstStyle/>
          <a:p>
            <a:r>
              <a:rPr kumimoji="0" lang="en-US"/>
              <a:t>Click to edit Master title style</a:t>
            </a:r>
          </a:p>
        </p:txBody>
      </p:sp>
      <p:sp>
        <p:nvSpPr>
          <p:cNvPr id="5" name="Date Placeholder 4"/>
          <p:cNvSpPr>
            <a:spLocks noGrp="1"/>
          </p:cNvSpPr>
          <p:nvPr>
            <p:ph type="dt" sz="half" idx="10"/>
          </p:nvPr>
        </p:nvSpPr>
        <p:spPr/>
        <p:txBody>
          <a:bodyPr/>
          <a:lstStyle/>
          <a:p>
            <a:fld id="{B61BEF0D-F0BB-DE4B-95CE-6DB70DBA9567}" type="datetimeFigureOut">
              <a:rPr lang="en-US" smtClean="0"/>
              <a:pPr/>
              <a:t>12/5/18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
        <p:nvSpPr>
          <p:cNvPr id="9" name="Content Placeholder 8"/>
          <p:cNvSpPr>
            <a:spLocks noGrp="1"/>
          </p:cNvSpPr>
          <p:nvPr>
            <p:ph sz="quarter" idx="1"/>
          </p:nvPr>
        </p:nvSpPr>
        <p:spPr>
          <a:xfrm>
            <a:off x="457200" y="1219200"/>
            <a:ext cx="4041648" cy="4937760"/>
          </a:xfrm>
        </p:spPr>
        <p:txBody>
          <a:bodyPr/>
          <a:lstStyle/>
          <a:p>
            <a:pPr lvl="0" eaLnBrk="1" latinLnBrk="0" hangingPunct="1"/>
            <a:r>
              <a:rPr lang="en-US"/>
              <a:t>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4632198" y="1216152"/>
            <a:ext cx="4041648" cy="4937760"/>
          </a:xfrm>
        </p:spPr>
        <p:txBody>
          <a:bodyPr/>
          <a:lstStyle/>
          <a:p>
            <a:pPr lvl="0" eaLnBrk="1" latinLnBrk="0" hangingPunct="1"/>
            <a:r>
              <a:rPr lang="en-US"/>
              <a:t>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extLst>
      <p:ext uri="{BB962C8B-B14F-4D97-AF65-F5344CB8AC3E}">
        <p14:creationId xmlns:p14="http://schemas.microsoft.com/office/powerpoint/2010/main" val="1114125793"/>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457200" y="1285875"/>
            <a:ext cx="4040188" cy="685800"/>
          </a:xfrm>
          <a:noFill/>
          <a:ln>
            <a:noFill/>
          </a:ln>
        </p:spPr>
        <p:txBody>
          <a:bodyPr lIns="91440" anchor="b" anchorCtr="0">
            <a:noAutofit/>
          </a:bodyPr>
          <a:lstStyle>
            <a:lvl1pPr marL="0" indent="0">
              <a:buNone/>
              <a:defRPr sz="1800" b="1">
                <a:solidFill>
                  <a:schemeClr val="accent2"/>
                </a:solidFill>
              </a:defRPr>
            </a:lvl1pPr>
            <a:lvl2pPr>
              <a:buNone/>
              <a:defRPr sz="1500" b="1"/>
            </a:lvl2pPr>
            <a:lvl3pPr>
              <a:buNone/>
              <a:defRPr sz="1350" b="1"/>
            </a:lvl3pPr>
            <a:lvl4pPr>
              <a:buNone/>
              <a:defRPr sz="1200" b="1"/>
            </a:lvl4pPr>
            <a:lvl5pPr>
              <a:buNone/>
              <a:defRPr sz="1200" b="1"/>
            </a:lvl5pPr>
          </a:lstStyle>
          <a:p>
            <a:pPr lvl="0" eaLnBrk="1" latinLnBrk="0" hangingPunct="1"/>
            <a:r>
              <a:rPr kumimoji="0" lang="en-US"/>
              <a:t>Edit Master text styles</a:t>
            </a:r>
          </a:p>
        </p:txBody>
      </p:sp>
      <p:sp>
        <p:nvSpPr>
          <p:cNvPr id="4" name="Text Placeholder 3"/>
          <p:cNvSpPr>
            <a:spLocks noGrp="1"/>
          </p:cNvSpPr>
          <p:nvPr>
            <p:ph type="body" sz="half" idx="3"/>
          </p:nvPr>
        </p:nvSpPr>
        <p:spPr>
          <a:xfrm>
            <a:off x="4648201" y="1295400"/>
            <a:ext cx="4041775" cy="685800"/>
          </a:xfrm>
          <a:noFill/>
          <a:ln>
            <a:noFill/>
          </a:ln>
        </p:spPr>
        <p:txBody>
          <a:bodyPr lIns="91440" anchor="b" anchorCtr="0"/>
          <a:lstStyle>
            <a:lvl1pPr marL="0" indent="0">
              <a:buNone/>
              <a:defRPr sz="1800" b="1">
                <a:solidFill>
                  <a:schemeClr val="accent2"/>
                </a:solidFill>
              </a:defRPr>
            </a:lvl1pPr>
            <a:lvl2pPr>
              <a:buNone/>
              <a:defRPr sz="1500" b="1"/>
            </a:lvl2pPr>
            <a:lvl3pPr>
              <a:buNone/>
              <a:defRPr sz="1350" b="1"/>
            </a:lvl3pPr>
            <a:lvl4pPr>
              <a:buNone/>
              <a:defRPr sz="1200" b="1"/>
            </a:lvl4pPr>
            <a:lvl5pPr>
              <a:buNone/>
              <a:defRPr sz="1200" b="1"/>
            </a:lvl5pPr>
          </a:lstStyle>
          <a:p>
            <a:pPr lvl="0" eaLnBrk="1" latinLnBrk="0" hangingPunct="1"/>
            <a:r>
              <a:rPr kumimoji="0" lang="en-US"/>
              <a:t>Edit Master text styles</a:t>
            </a:r>
          </a:p>
        </p:txBody>
      </p:sp>
      <p:sp>
        <p:nvSpPr>
          <p:cNvPr id="7" name="Date Placeholder 6"/>
          <p:cNvSpPr>
            <a:spLocks noGrp="1"/>
          </p:cNvSpPr>
          <p:nvPr>
            <p:ph type="dt" sz="half" idx="10"/>
          </p:nvPr>
        </p:nvSpPr>
        <p:spPr/>
        <p:txBody>
          <a:bodyPr/>
          <a:lstStyle/>
          <a:p>
            <a:fld id="{B61BEF0D-F0BB-DE4B-95CE-6DB70DBA9567}" type="datetimeFigureOut">
              <a:rPr lang="en-US" smtClean="0"/>
              <a:pPr/>
              <a:t>12/5/18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
        <p:nvSpPr>
          <p:cNvPr id="11" name="Content Placeholder 10"/>
          <p:cNvSpPr>
            <a:spLocks noGrp="1"/>
          </p:cNvSpPr>
          <p:nvPr>
            <p:ph sz="quarter" idx="2"/>
          </p:nvPr>
        </p:nvSpPr>
        <p:spPr>
          <a:xfrm>
            <a:off x="457200" y="2133600"/>
            <a:ext cx="4038600" cy="4038600"/>
          </a:xfrm>
        </p:spPr>
        <p:txBody>
          <a:bodyPr/>
          <a:lstStyle/>
          <a:p>
            <a:pPr lvl="0" eaLnBrk="1" latinLnBrk="0" hangingPunct="1"/>
            <a:r>
              <a:rPr lang="en-US"/>
              <a:t>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4648200" y="2133600"/>
            <a:ext cx="4038600" cy="4038600"/>
          </a:xfrm>
        </p:spPr>
        <p:txBody>
          <a:bodyPr/>
          <a:lstStyle/>
          <a:p>
            <a:pPr lvl="0" eaLnBrk="1" latinLnBrk="0" hangingPunct="1"/>
            <a:r>
              <a:rPr lang="en-US"/>
              <a:t>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extLst>
      <p:ext uri="{BB962C8B-B14F-4D97-AF65-F5344CB8AC3E}">
        <p14:creationId xmlns:p14="http://schemas.microsoft.com/office/powerpoint/2010/main" val="2650969081"/>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lstStyle/>
          <a:p>
            <a:r>
              <a:rPr kumimoji="0" lang="en-US"/>
              <a:t>Click to edit Master title style</a:t>
            </a:r>
          </a:p>
        </p:txBody>
      </p:sp>
      <p:sp>
        <p:nvSpPr>
          <p:cNvPr id="3" name="Date Placeholder 2"/>
          <p:cNvSpPr>
            <a:spLocks noGrp="1"/>
          </p:cNvSpPr>
          <p:nvPr>
            <p:ph type="dt" sz="half" idx="10"/>
          </p:nvPr>
        </p:nvSpPr>
        <p:spPr/>
        <p:txBody>
          <a:bodyPr/>
          <a:lstStyle/>
          <a:p>
            <a:fld id="{B61BEF0D-F0BB-DE4B-95CE-6DB70DBA9567}" type="datetimeFigureOut">
              <a:rPr lang="en-US" smtClean="0"/>
              <a:pPr/>
              <a:t>12/5/18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
        <p:nvSpPr>
          <p:cNvPr id="6" name="Isosceles Triangle 5"/>
          <p:cNvSpPr>
            <a:spLocks noChangeAspect="1"/>
          </p:cNvSpPr>
          <p:nvPr/>
        </p:nvSpPr>
        <p:spPr>
          <a:xfrm rot="5400000">
            <a:off x="419101" y="6467476"/>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350"/>
          </a:p>
        </p:txBody>
      </p:sp>
    </p:spTree>
    <p:extLst>
      <p:ext uri="{BB962C8B-B14F-4D97-AF65-F5344CB8AC3E}">
        <p14:creationId xmlns:p14="http://schemas.microsoft.com/office/powerpoint/2010/main" val="4828731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12/5/18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
        <p:nvSpPr>
          <p:cNvPr id="5" name="Straight Connector 4"/>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68580" tIns="34290" rIns="68580" bIns="34290" anchor="t" compatLnSpc="1"/>
          <a:lstStyle/>
          <a:p>
            <a:endParaRPr kumimoji="0" lang="en-US" sz="1350"/>
          </a:p>
        </p:txBody>
      </p:sp>
      <p:sp>
        <p:nvSpPr>
          <p:cNvPr id="6" name="Isosceles Triangle 5"/>
          <p:cNvSpPr>
            <a:spLocks noChangeAspect="1"/>
          </p:cNvSpPr>
          <p:nvPr/>
        </p:nvSpPr>
        <p:spPr>
          <a:xfrm rot="5400000">
            <a:off x="419101" y="6467476"/>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350"/>
          </a:p>
        </p:txBody>
      </p:sp>
    </p:spTree>
    <p:extLst>
      <p:ext uri="{BB962C8B-B14F-4D97-AF65-F5344CB8AC3E}">
        <p14:creationId xmlns:p14="http://schemas.microsoft.com/office/powerpoint/2010/main" val="20615745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24600" y="304800"/>
            <a:ext cx="2514600" cy="838200"/>
          </a:xfrm>
        </p:spPr>
        <p:txBody>
          <a:bodyPr anchor="b" anchorCtr="0">
            <a:noAutofit/>
          </a:bodyPr>
          <a:lstStyle>
            <a:lvl1pPr algn="l">
              <a:buNone/>
              <a:defRPr sz="15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6324600" y="1219202"/>
            <a:ext cx="2514600" cy="4843463"/>
          </a:xfrm>
        </p:spPr>
        <p:txBody>
          <a:bodyPr/>
          <a:lstStyle>
            <a:lvl1pPr marL="0" indent="0">
              <a:lnSpc>
                <a:spcPts val="1650"/>
              </a:lnSpc>
              <a:spcAft>
                <a:spcPts val="750"/>
              </a:spcAft>
              <a:buNone/>
              <a:defRPr sz="1200">
                <a:solidFill>
                  <a:schemeClr val="tx2"/>
                </a:solidFill>
              </a:defRPr>
            </a:lvl1pPr>
            <a:lvl2pPr>
              <a:buNone/>
              <a:defRPr sz="900"/>
            </a:lvl2pPr>
            <a:lvl3pPr>
              <a:buNone/>
              <a:defRPr sz="750"/>
            </a:lvl3pPr>
            <a:lvl4pPr>
              <a:buNone/>
              <a:defRPr sz="675"/>
            </a:lvl4pPr>
            <a:lvl5pPr>
              <a:buNone/>
              <a:defRPr sz="675"/>
            </a:lvl5pPr>
          </a:lstStyle>
          <a:p>
            <a:pPr lvl="0" eaLnBrk="1" latinLnBrk="0" hangingPunct="1"/>
            <a:r>
              <a:rPr kumimoji="0"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12/5/18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
        <p:nvSpPr>
          <p:cNvPr id="8" name="Straight Connector 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68580" tIns="34290" rIns="68580" bIns="34290" anchor="t" compatLnSpc="1"/>
          <a:lstStyle/>
          <a:p>
            <a:endParaRPr kumimoji="0" lang="en-US" sz="1350"/>
          </a:p>
        </p:txBody>
      </p:sp>
      <p:sp>
        <p:nvSpPr>
          <p:cNvPr id="10" name="Straight Connector 9"/>
          <p:cNvSpPr>
            <a:spLocks noChangeShapeType="1"/>
          </p:cNvSpPr>
          <p:nvPr/>
        </p:nvSpPr>
        <p:spPr bwMode="auto">
          <a:xfrm rot="5400000">
            <a:off x="3160645"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68580" tIns="34290" rIns="68580" bIns="34290" anchor="t" compatLnSpc="1"/>
          <a:lstStyle/>
          <a:p>
            <a:endParaRPr kumimoji="0" lang="en-US" sz="1350" dirty="0"/>
          </a:p>
        </p:txBody>
      </p:sp>
      <p:sp>
        <p:nvSpPr>
          <p:cNvPr id="9" name="Isosceles Triangle 8"/>
          <p:cNvSpPr>
            <a:spLocks noChangeAspect="1"/>
          </p:cNvSpPr>
          <p:nvPr/>
        </p:nvSpPr>
        <p:spPr>
          <a:xfrm rot="5400000">
            <a:off x="419101" y="6467476"/>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350"/>
          </a:p>
        </p:txBody>
      </p:sp>
      <p:sp>
        <p:nvSpPr>
          <p:cNvPr id="12" name="Content Placeholder 11"/>
          <p:cNvSpPr>
            <a:spLocks noGrp="1"/>
          </p:cNvSpPr>
          <p:nvPr>
            <p:ph sz="quarter" idx="1"/>
          </p:nvPr>
        </p:nvSpPr>
        <p:spPr>
          <a:xfrm>
            <a:off x="304800" y="304800"/>
            <a:ext cx="5715000" cy="5715000"/>
          </a:xfrm>
        </p:spPr>
        <p:txBody>
          <a:bodyPr/>
          <a:lstStyle/>
          <a:p>
            <a:pPr lvl="0" eaLnBrk="1" latinLnBrk="0" hangingPunct="1"/>
            <a:r>
              <a:rPr lang="en-US"/>
              <a:t>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extLst>
      <p:ext uri="{BB962C8B-B14F-4D97-AF65-F5344CB8AC3E}">
        <p14:creationId xmlns:p14="http://schemas.microsoft.com/office/powerpoint/2010/main" val="2533986152"/>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500856"/>
            <a:ext cx="8229600" cy="674688"/>
          </a:xfrm>
          <a:ln>
            <a:solidFill>
              <a:schemeClr val="accent1"/>
            </a:solidFill>
          </a:ln>
        </p:spPr>
        <p:txBody>
          <a:bodyPr lIns="274320" anchor="ctr"/>
          <a:lstStyle>
            <a:lvl1pPr algn="r">
              <a:buNone/>
              <a:defRPr sz="15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457200" y="1905000"/>
            <a:ext cx="8229600" cy="4270248"/>
          </a:xfrm>
          <a:solidFill>
            <a:schemeClr val="tx1">
              <a:shade val="50000"/>
            </a:schemeClr>
          </a:solidFill>
          <a:ln>
            <a:noFill/>
          </a:ln>
          <a:effectLst/>
        </p:spPr>
        <p:txBody>
          <a:bodyPr/>
          <a:lstStyle>
            <a:lvl1pPr marL="0" indent="0">
              <a:spcBef>
                <a:spcPts val="450"/>
              </a:spcBef>
              <a:buNone/>
              <a:defRPr sz="2400"/>
            </a:lvl1pPr>
          </a:lstStyle>
          <a:p>
            <a:r>
              <a:rPr kumimoji="0" lang="en-US"/>
              <a:t>Click icon to add picture</a:t>
            </a:r>
            <a:endParaRPr kumimoji="0" lang="en-US" dirty="0"/>
          </a:p>
        </p:txBody>
      </p:sp>
      <p:sp>
        <p:nvSpPr>
          <p:cNvPr id="4" name="Text Placeholder 3"/>
          <p:cNvSpPr>
            <a:spLocks noGrp="1"/>
          </p:cNvSpPr>
          <p:nvPr>
            <p:ph type="body" sz="half" idx="2"/>
          </p:nvPr>
        </p:nvSpPr>
        <p:spPr>
          <a:xfrm>
            <a:off x="457200" y="1219200"/>
            <a:ext cx="8229600" cy="533400"/>
          </a:xfrm>
        </p:spPr>
        <p:txBody>
          <a:bodyPr anchor="ctr" anchorCtr="0"/>
          <a:lstStyle>
            <a:lvl1pPr marL="0" indent="0" algn="l">
              <a:buFontTx/>
              <a:buNone/>
              <a:defRPr sz="1050"/>
            </a:lvl1pPr>
            <a:lvl2pPr>
              <a:defRPr sz="900"/>
            </a:lvl2pPr>
            <a:lvl3pPr>
              <a:defRPr sz="750"/>
            </a:lvl3pPr>
            <a:lvl4pPr>
              <a:defRPr sz="675"/>
            </a:lvl4pPr>
            <a:lvl5pPr>
              <a:defRPr sz="675"/>
            </a:lvl5pPr>
          </a:lstStyle>
          <a:p>
            <a:pPr lvl="0" eaLnBrk="1" latinLnBrk="0" hangingPunct="1"/>
            <a:r>
              <a:rPr kumimoji="0"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12/5/18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
        <p:nvSpPr>
          <p:cNvPr id="8" name="Straight Connector 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68580" tIns="34290" rIns="68580" bIns="34290" anchor="t" compatLnSpc="1"/>
          <a:lstStyle/>
          <a:p>
            <a:endParaRPr kumimoji="0" lang="en-US" sz="1350"/>
          </a:p>
        </p:txBody>
      </p:sp>
      <p:sp>
        <p:nvSpPr>
          <p:cNvPr id="9" name="Isosceles Triangle 8"/>
          <p:cNvSpPr>
            <a:spLocks noChangeAspect="1"/>
          </p:cNvSpPr>
          <p:nvPr/>
        </p:nvSpPr>
        <p:spPr>
          <a:xfrm rot="5400000">
            <a:off x="419101" y="6467476"/>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350"/>
          </a:p>
        </p:txBody>
      </p:sp>
      <p:sp>
        <p:nvSpPr>
          <p:cNvPr id="10" name="Rectangle 9"/>
          <p:cNvSpPr/>
          <p:nvPr/>
        </p:nvSpPr>
        <p:spPr>
          <a:xfrm>
            <a:off x="457200" y="500856"/>
            <a:ext cx="18288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350"/>
          </a:p>
        </p:txBody>
      </p:sp>
    </p:spTree>
    <p:extLst>
      <p:ext uri="{BB962C8B-B14F-4D97-AF65-F5344CB8AC3E}">
        <p14:creationId xmlns:p14="http://schemas.microsoft.com/office/powerpoint/2010/main" val="2701625616"/>
      </p:ext>
    </p:extLst>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457200" y="152400"/>
            <a:ext cx="82296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457200" y="1219200"/>
            <a:ext cx="8229600" cy="4910328"/>
          </a:xfrm>
          <a:prstGeom prst="rect">
            <a:avLst/>
          </a:prstGeom>
        </p:spPr>
        <p:txBody>
          <a:bodyPr vert="horz">
            <a:normAutofit/>
          </a:bodyPr>
          <a:lstStyle/>
          <a:p>
            <a:pPr lvl="0" eaLnBrk="1" latinLnBrk="0" hangingPunct="1"/>
            <a:r>
              <a:rPr kumimoji="0" lang="en-US"/>
              <a:t>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4" name="Date Placeholder 13"/>
          <p:cNvSpPr>
            <a:spLocks noGrp="1"/>
          </p:cNvSpPr>
          <p:nvPr>
            <p:ph type="dt" sz="half" idx="2"/>
          </p:nvPr>
        </p:nvSpPr>
        <p:spPr>
          <a:xfrm>
            <a:off x="6400800" y="6356350"/>
            <a:ext cx="2289048" cy="365760"/>
          </a:xfrm>
          <a:prstGeom prst="rect">
            <a:avLst/>
          </a:prstGeom>
        </p:spPr>
        <p:txBody>
          <a:bodyPr vert="horz"/>
          <a:lstStyle>
            <a:lvl1pPr algn="l" eaLnBrk="1" latinLnBrk="0" hangingPunct="1">
              <a:defRPr kumimoji="0" sz="1050">
                <a:solidFill>
                  <a:schemeClr val="tx2"/>
                </a:solidFill>
              </a:defRPr>
            </a:lvl1pPr>
          </a:lstStyle>
          <a:p>
            <a:fld id="{B61BEF0D-F0BB-DE4B-95CE-6DB70DBA9567}" type="datetimeFigureOut">
              <a:rPr lang="en-US" smtClean="0"/>
              <a:pPr/>
              <a:t>12/5/18</a:t>
            </a:fld>
            <a:endParaRPr lang="en-US" dirty="0"/>
          </a:p>
        </p:txBody>
      </p:sp>
      <p:sp>
        <p:nvSpPr>
          <p:cNvPr id="3" name="Footer Placeholder 2"/>
          <p:cNvSpPr>
            <a:spLocks noGrp="1"/>
          </p:cNvSpPr>
          <p:nvPr>
            <p:ph type="ftr" sz="quarter" idx="3"/>
          </p:nvPr>
        </p:nvSpPr>
        <p:spPr>
          <a:xfrm>
            <a:off x="2898648" y="6356350"/>
            <a:ext cx="3505200" cy="365760"/>
          </a:xfrm>
          <a:prstGeom prst="rect">
            <a:avLst/>
          </a:prstGeom>
        </p:spPr>
        <p:txBody>
          <a:bodyPr vert="horz"/>
          <a:lstStyle>
            <a:lvl1pPr algn="r" eaLnBrk="1" latinLnBrk="0" hangingPunct="1">
              <a:defRPr kumimoji="0" sz="1050">
                <a:solidFill>
                  <a:schemeClr val="tx2"/>
                </a:solidFill>
              </a:defRPr>
            </a:lvl1pPr>
          </a:lstStyle>
          <a:p>
            <a:endParaRPr lang="en-US" dirty="0"/>
          </a:p>
        </p:txBody>
      </p:sp>
      <p:sp>
        <p:nvSpPr>
          <p:cNvPr id="23" name="Slide Number Placeholder 22"/>
          <p:cNvSpPr>
            <a:spLocks noGrp="1"/>
          </p:cNvSpPr>
          <p:nvPr>
            <p:ph type="sldNum" sz="quarter" idx="4"/>
          </p:nvPr>
        </p:nvSpPr>
        <p:spPr>
          <a:xfrm>
            <a:off x="612648" y="6356350"/>
            <a:ext cx="1981200" cy="365760"/>
          </a:xfrm>
          <a:prstGeom prst="rect">
            <a:avLst/>
          </a:prstGeom>
        </p:spPr>
        <p:txBody>
          <a:bodyPr vert="horz"/>
          <a:lstStyle>
            <a:lvl1pPr algn="l" eaLnBrk="1" latinLnBrk="0" hangingPunct="1">
              <a:defRPr kumimoji="0" sz="1050">
                <a:solidFill>
                  <a:schemeClr val="tx2"/>
                </a:solidFill>
              </a:defRPr>
            </a:lvl1pPr>
          </a:lstStyle>
          <a:p>
            <a:fld id="{D57F1E4F-1CFF-5643-939E-217C01CDF565}" type="slidenum">
              <a:rPr lang="en-US" smtClean="0"/>
              <a:pPr/>
              <a:t>‹#›</a:t>
            </a:fld>
            <a:endParaRPr lang="en-US" dirty="0"/>
          </a:p>
        </p:txBody>
      </p:sp>
      <p:sp>
        <p:nvSpPr>
          <p:cNvPr id="28" name="Straight Connector 2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68580" tIns="34290" rIns="68580" bIns="34290" anchor="t" compatLnSpc="1"/>
          <a:lstStyle/>
          <a:p>
            <a:endParaRPr kumimoji="0" lang="en-US" sz="1350"/>
          </a:p>
        </p:txBody>
      </p:sp>
      <p:sp>
        <p:nvSpPr>
          <p:cNvPr id="29" name="Straight Connector 28"/>
          <p:cNvSpPr>
            <a:spLocks noChangeShapeType="1"/>
          </p:cNvSpPr>
          <p:nvPr/>
        </p:nvSpPr>
        <p:spPr bwMode="auto">
          <a:xfrm>
            <a:off x="457200" y="1143000"/>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68580" tIns="34290" rIns="68580" bIns="34290" anchor="t" compatLnSpc="1"/>
          <a:lstStyle/>
          <a:p>
            <a:endParaRPr kumimoji="0" lang="en-US" sz="1350"/>
          </a:p>
        </p:txBody>
      </p:sp>
      <p:sp>
        <p:nvSpPr>
          <p:cNvPr id="10" name="Isosceles Triangle 9"/>
          <p:cNvSpPr>
            <a:spLocks noChangeAspect="1"/>
          </p:cNvSpPr>
          <p:nvPr/>
        </p:nvSpPr>
        <p:spPr>
          <a:xfrm rot="5400000">
            <a:off x="419101" y="6467476"/>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350"/>
          </a:p>
        </p:txBody>
      </p:sp>
    </p:spTree>
    <p:extLst>
      <p:ext uri="{BB962C8B-B14F-4D97-AF65-F5344CB8AC3E}">
        <p14:creationId xmlns:p14="http://schemas.microsoft.com/office/powerpoint/2010/main" val="2235217578"/>
      </p:ext>
    </p:extLst>
  </p:cSld>
  <p:clrMap bg1="lt1" tx1="dk1" bg2="lt2" tx2="dk2" accent1="accent1" accent2="accent2" accent3="accent3" accent4="accent4" accent5="accent5" accent6="accent6" hlink="hlink" folHlink="folHlink"/>
  <p:sldLayoutIdLst>
    <p:sldLayoutId id="2147484073" r:id="rId1"/>
    <p:sldLayoutId id="2147484074" r:id="rId2"/>
    <p:sldLayoutId id="2147484075" r:id="rId3"/>
    <p:sldLayoutId id="2147484076" r:id="rId4"/>
    <p:sldLayoutId id="2147484077" r:id="rId5"/>
    <p:sldLayoutId id="2147484078" r:id="rId6"/>
    <p:sldLayoutId id="2147484079" r:id="rId7"/>
    <p:sldLayoutId id="2147484080" r:id="rId8"/>
    <p:sldLayoutId id="2147484081" r:id="rId9"/>
    <p:sldLayoutId id="2147484082" r:id="rId10"/>
    <p:sldLayoutId id="2147484083" r:id="rId11"/>
  </p:sldLayoutIdLst>
  <p:txStyles>
    <p:titleStyle>
      <a:lvl1pPr algn="l" rtl="0" eaLnBrk="1" latinLnBrk="0" hangingPunct="1">
        <a:spcBef>
          <a:spcPct val="0"/>
        </a:spcBef>
        <a:buNone/>
        <a:defRPr kumimoji="0" sz="2400" kern="1200">
          <a:solidFill>
            <a:schemeClr val="tx2"/>
          </a:solidFill>
          <a:latin typeface="+mj-lt"/>
          <a:ea typeface="+mj-ea"/>
          <a:cs typeface="+mj-cs"/>
        </a:defRPr>
      </a:lvl1pPr>
    </p:titleStyle>
    <p:bodyStyle>
      <a:lvl1pPr marL="205740" indent="-205740" algn="l" rtl="0" eaLnBrk="1" latinLnBrk="0" hangingPunct="1">
        <a:spcBef>
          <a:spcPts val="450"/>
        </a:spcBef>
        <a:buClr>
          <a:schemeClr val="accent1"/>
        </a:buClr>
        <a:buSzPct val="76000"/>
        <a:buFont typeface="Wingdings 3"/>
        <a:buChar char=""/>
        <a:defRPr kumimoji="0" sz="1950" kern="1200">
          <a:solidFill>
            <a:schemeClr val="tx1"/>
          </a:solidFill>
          <a:latin typeface="+mn-lt"/>
          <a:ea typeface="+mn-ea"/>
          <a:cs typeface="+mn-cs"/>
        </a:defRPr>
      </a:lvl1pPr>
      <a:lvl2pPr marL="411480" indent="-205740" algn="l" rtl="0" eaLnBrk="1" latinLnBrk="0" hangingPunct="1">
        <a:spcBef>
          <a:spcPts val="375"/>
        </a:spcBef>
        <a:buClr>
          <a:schemeClr val="accent2"/>
        </a:buClr>
        <a:buSzPct val="76000"/>
        <a:buFont typeface="Wingdings 3"/>
        <a:buChar char=""/>
        <a:defRPr kumimoji="0" sz="1725" kern="1200">
          <a:solidFill>
            <a:schemeClr val="tx2"/>
          </a:solidFill>
          <a:latin typeface="+mn-lt"/>
          <a:ea typeface="+mn-ea"/>
          <a:cs typeface="+mn-cs"/>
        </a:defRPr>
      </a:lvl2pPr>
      <a:lvl3pPr marL="617220" indent="-171450" algn="l" rtl="0" eaLnBrk="1" latinLnBrk="0" hangingPunct="1">
        <a:spcBef>
          <a:spcPts val="375"/>
        </a:spcBef>
        <a:buClr>
          <a:schemeClr val="bg1">
            <a:shade val="50000"/>
          </a:schemeClr>
        </a:buClr>
        <a:buSzPct val="76000"/>
        <a:buFont typeface="Wingdings 3"/>
        <a:buChar char=""/>
        <a:defRPr kumimoji="0" sz="1500" kern="1200">
          <a:solidFill>
            <a:schemeClr val="tx1"/>
          </a:solidFill>
          <a:latin typeface="+mn-lt"/>
          <a:ea typeface="+mn-ea"/>
          <a:cs typeface="+mn-cs"/>
        </a:defRPr>
      </a:lvl3pPr>
      <a:lvl4pPr marL="822960" indent="-171450" algn="l" rtl="0" eaLnBrk="1" latinLnBrk="0" hangingPunct="1">
        <a:spcBef>
          <a:spcPts val="300"/>
        </a:spcBef>
        <a:buClr>
          <a:schemeClr val="accent2">
            <a:shade val="75000"/>
          </a:schemeClr>
        </a:buClr>
        <a:buSzPct val="70000"/>
        <a:buFont typeface="Wingdings"/>
        <a:buChar char=""/>
        <a:defRPr kumimoji="0" sz="1350" kern="1200">
          <a:solidFill>
            <a:schemeClr val="tx1"/>
          </a:solidFill>
          <a:latin typeface="+mn-lt"/>
          <a:ea typeface="+mn-ea"/>
          <a:cs typeface="+mn-cs"/>
        </a:defRPr>
      </a:lvl4pPr>
      <a:lvl5pPr marL="1028700" indent="-171450" algn="l" rtl="0" eaLnBrk="1" latinLnBrk="0" hangingPunct="1">
        <a:spcBef>
          <a:spcPts val="225"/>
        </a:spcBef>
        <a:buClr>
          <a:schemeClr val="accent2"/>
        </a:buClr>
        <a:buSzPct val="70000"/>
        <a:buFont typeface="Wingdings"/>
        <a:buChar char=""/>
        <a:defRPr kumimoji="0" sz="1200" kern="1200">
          <a:solidFill>
            <a:schemeClr val="tx1"/>
          </a:solidFill>
          <a:latin typeface="+mn-lt"/>
          <a:ea typeface="+mn-ea"/>
          <a:cs typeface="+mn-cs"/>
        </a:defRPr>
      </a:lvl5pPr>
      <a:lvl6pPr marL="1234440" indent="-137160" algn="l" rtl="0" eaLnBrk="1" latinLnBrk="0" hangingPunct="1">
        <a:spcBef>
          <a:spcPts val="225"/>
        </a:spcBef>
        <a:buClr>
          <a:srgbClr val="9FB8CD">
            <a:shade val="75000"/>
          </a:srgbClr>
        </a:buClr>
        <a:buSzPct val="75000"/>
        <a:buFont typeface="Wingdings 3"/>
        <a:buChar char=""/>
        <a:defRPr kumimoji="0" lang="en-US" sz="1200" kern="1200" smtClean="0">
          <a:solidFill>
            <a:schemeClr val="tx1"/>
          </a:solidFill>
          <a:latin typeface="+mn-lt"/>
          <a:ea typeface="+mn-ea"/>
          <a:cs typeface="+mn-cs"/>
        </a:defRPr>
      </a:lvl6pPr>
      <a:lvl7pPr marL="1371600" indent="-137160" algn="l" rtl="0" eaLnBrk="1" latinLnBrk="0" hangingPunct="1">
        <a:spcBef>
          <a:spcPts val="225"/>
        </a:spcBef>
        <a:buClr>
          <a:srgbClr val="727CA3">
            <a:shade val="75000"/>
          </a:srgbClr>
        </a:buClr>
        <a:buSzPct val="75000"/>
        <a:buFont typeface="Wingdings 3"/>
        <a:buChar char=""/>
        <a:defRPr kumimoji="0" lang="en-US" sz="1050" kern="1200" smtClean="0">
          <a:solidFill>
            <a:schemeClr val="tx1"/>
          </a:solidFill>
          <a:latin typeface="+mn-lt"/>
          <a:ea typeface="+mn-ea"/>
          <a:cs typeface="+mn-cs"/>
        </a:defRPr>
      </a:lvl7pPr>
      <a:lvl8pPr marL="1508760" indent="-137160" algn="l" rtl="0" eaLnBrk="1" latinLnBrk="0" hangingPunct="1">
        <a:spcBef>
          <a:spcPts val="225"/>
        </a:spcBef>
        <a:buClr>
          <a:prstClr val="white">
            <a:shade val="50000"/>
          </a:prstClr>
        </a:buClr>
        <a:buSzPct val="75000"/>
        <a:buFont typeface="Wingdings 3"/>
        <a:buChar char=""/>
        <a:defRPr kumimoji="0" lang="en-US" sz="1050" kern="1200" smtClean="0">
          <a:solidFill>
            <a:schemeClr val="tx1"/>
          </a:solidFill>
          <a:latin typeface="+mn-lt"/>
          <a:ea typeface="+mn-ea"/>
          <a:cs typeface="+mn-cs"/>
        </a:defRPr>
      </a:lvl8pPr>
      <a:lvl9pPr marL="1645920" indent="-137160" algn="l" rtl="0" eaLnBrk="1" latinLnBrk="0" hangingPunct="1">
        <a:spcBef>
          <a:spcPts val="225"/>
        </a:spcBef>
        <a:buClr>
          <a:srgbClr val="9FB8CD"/>
        </a:buClr>
        <a:buSzPct val="75000"/>
        <a:buFont typeface="Wingdings 3"/>
        <a:buChar char=""/>
        <a:defRPr kumimoji="0" lang="en-US" sz="9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342900" algn="l" rtl="0" eaLnBrk="1" latinLnBrk="0" hangingPunct="1">
        <a:defRPr kumimoji="0" kern="1200">
          <a:solidFill>
            <a:schemeClr val="tx1"/>
          </a:solidFill>
          <a:latin typeface="+mn-lt"/>
          <a:ea typeface="+mn-ea"/>
          <a:cs typeface="+mn-cs"/>
        </a:defRPr>
      </a:lvl2pPr>
      <a:lvl3pPr marL="685800" algn="l" rtl="0" eaLnBrk="1" latinLnBrk="0" hangingPunct="1">
        <a:defRPr kumimoji="0" kern="1200">
          <a:solidFill>
            <a:schemeClr val="tx1"/>
          </a:solidFill>
          <a:latin typeface="+mn-lt"/>
          <a:ea typeface="+mn-ea"/>
          <a:cs typeface="+mn-cs"/>
        </a:defRPr>
      </a:lvl3pPr>
      <a:lvl4pPr marL="1028700" algn="l" rtl="0" eaLnBrk="1" latinLnBrk="0" hangingPunct="1">
        <a:defRPr kumimoji="0" kern="1200">
          <a:solidFill>
            <a:schemeClr val="tx1"/>
          </a:solidFill>
          <a:latin typeface="+mn-lt"/>
          <a:ea typeface="+mn-ea"/>
          <a:cs typeface="+mn-cs"/>
        </a:defRPr>
      </a:lvl4pPr>
      <a:lvl5pPr marL="1371600" algn="l" rtl="0" eaLnBrk="1" latinLnBrk="0" hangingPunct="1">
        <a:defRPr kumimoji="0" kern="1200">
          <a:solidFill>
            <a:schemeClr val="tx1"/>
          </a:solidFill>
          <a:latin typeface="+mn-lt"/>
          <a:ea typeface="+mn-ea"/>
          <a:cs typeface="+mn-cs"/>
        </a:defRPr>
      </a:lvl5pPr>
      <a:lvl6pPr marL="1714500" algn="l" rtl="0" eaLnBrk="1" latinLnBrk="0" hangingPunct="1">
        <a:defRPr kumimoji="0" kern="1200">
          <a:solidFill>
            <a:schemeClr val="tx1"/>
          </a:solidFill>
          <a:latin typeface="+mn-lt"/>
          <a:ea typeface="+mn-ea"/>
          <a:cs typeface="+mn-cs"/>
        </a:defRPr>
      </a:lvl6pPr>
      <a:lvl7pPr marL="2057400" algn="l" rtl="0" eaLnBrk="1" latinLnBrk="0" hangingPunct="1">
        <a:defRPr kumimoji="0" kern="1200">
          <a:solidFill>
            <a:schemeClr val="tx1"/>
          </a:solidFill>
          <a:latin typeface="+mn-lt"/>
          <a:ea typeface="+mn-ea"/>
          <a:cs typeface="+mn-cs"/>
        </a:defRPr>
      </a:lvl7pPr>
      <a:lvl8pPr marL="2400300" algn="l" rtl="0" eaLnBrk="1" latinLnBrk="0" hangingPunct="1">
        <a:defRPr kumimoji="0" kern="1200">
          <a:solidFill>
            <a:schemeClr val="tx1"/>
          </a:solidFill>
          <a:latin typeface="+mn-lt"/>
          <a:ea typeface="+mn-ea"/>
          <a:cs typeface="+mn-cs"/>
        </a:defRPr>
      </a:lvl8pPr>
      <a:lvl9pPr marL="2743200" algn="l" rtl="0" eaLnBrk="1" latinLnBrk="0" hangingPunct="1">
        <a:defRPr kumimoji="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2.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2.png"/><Relationship Id="rId5" Type="http://schemas.openxmlformats.org/officeDocument/2006/relationships/image" Target="../media/image14.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2.png"/><Relationship Id="rId5" Type="http://schemas.openxmlformats.org/officeDocument/2006/relationships/image" Target="../media/image15.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2.xml"/><Relationship Id="rId7" Type="http://schemas.openxmlformats.org/officeDocument/2006/relationships/image" Target="../media/image20.png"/><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2.png"/><Relationship Id="rId5" Type="http://schemas.openxmlformats.org/officeDocument/2006/relationships/image" Target="../media/image21.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m4a"/><Relationship Id="rId1" Type="http://schemas.microsoft.com/office/2007/relationships/media" Target="../media/media15.m4a"/><Relationship Id="rId5" Type="http://schemas.openxmlformats.org/officeDocument/2006/relationships/image" Target="../media/image2.png"/><Relationship Id="rId4"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2.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2.xml"/><Relationship Id="rId7" Type="http://schemas.openxmlformats.org/officeDocument/2006/relationships/image" Target="../media/image5.pn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2.png"/><Relationship Id="rId5" Type="http://schemas.openxmlformats.org/officeDocument/2006/relationships/image" Target="../media/image6.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2.png"/><Relationship Id="rId5" Type="http://schemas.openxmlformats.org/officeDocument/2006/relationships/image" Target="../media/image7.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2.png"/><Relationship Id="rId5" Type="http://schemas.openxmlformats.org/officeDocument/2006/relationships/image" Target="../media/image8.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2.png"/><Relationship Id="rId5" Type="http://schemas.openxmlformats.org/officeDocument/2006/relationships/image" Target="../media/image9.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F092F6-3400-D744-AB29-11C2F3779137}"/>
              </a:ext>
            </a:extLst>
          </p:cNvPr>
          <p:cNvSpPr>
            <a:spLocks noGrp="1"/>
          </p:cNvSpPr>
          <p:nvPr>
            <p:ph type="ctrTitle"/>
          </p:nvPr>
        </p:nvSpPr>
        <p:spPr/>
        <p:txBody>
          <a:bodyPr/>
          <a:lstStyle/>
          <a:p>
            <a:r>
              <a:rPr lang="en-GB" dirty="0"/>
              <a:t>Software Usage Tutorial</a:t>
            </a:r>
            <a:br>
              <a:rPr lang="en-GB" dirty="0"/>
            </a:br>
            <a:r>
              <a:rPr lang="en-GB" dirty="0"/>
              <a:t>Holy Book Similarity Analysis</a:t>
            </a:r>
          </a:p>
        </p:txBody>
      </p:sp>
      <p:sp>
        <p:nvSpPr>
          <p:cNvPr id="3" name="Subtitle 2">
            <a:extLst>
              <a:ext uri="{FF2B5EF4-FFF2-40B4-BE49-F238E27FC236}">
                <a16:creationId xmlns:a16="http://schemas.microsoft.com/office/drawing/2014/main" id="{18DCF680-A15D-4246-943B-F491F5764858}"/>
              </a:ext>
            </a:extLst>
          </p:cNvPr>
          <p:cNvSpPr>
            <a:spLocks noGrp="1"/>
          </p:cNvSpPr>
          <p:nvPr>
            <p:ph type="subTitle" idx="1"/>
          </p:nvPr>
        </p:nvSpPr>
        <p:spPr>
          <a:xfrm>
            <a:off x="1219200" y="5100921"/>
            <a:ext cx="6858000" cy="583979"/>
          </a:xfrm>
        </p:spPr>
        <p:txBody>
          <a:bodyPr>
            <a:normAutofit lnSpcReduction="10000"/>
          </a:bodyPr>
          <a:lstStyle/>
          <a:p>
            <a:r>
              <a:rPr lang="en-GB" dirty="0"/>
              <a:t>CS410 Text Information Systems- Final Project</a:t>
            </a:r>
          </a:p>
          <a:p>
            <a:r>
              <a:rPr lang="en-GB" dirty="0"/>
              <a:t>Graham Chester, John Moran</a:t>
            </a:r>
          </a:p>
        </p:txBody>
      </p:sp>
      <p:pic>
        <p:nvPicPr>
          <p:cNvPr id="7" name="slide1">
            <a:hlinkClick r:id="" action="ppaction://media"/>
            <a:extLst>
              <a:ext uri="{FF2B5EF4-FFF2-40B4-BE49-F238E27FC236}">
                <a16:creationId xmlns:a16="http://schemas.microsoft.com/office/drawing/2014/main" id="{E8FB1EE3-4724-A944-9AD2-66D998AAF3D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385824" y="3769661"/>
            <a:ext cx="812800" cy="812800"/>
          </a:xfrm>
          <a:prstGeom prst="rect">
            <a:avLst/>
          </a:prstGeom>
        </p:spPr>
      </p:pic>
    </p:spTree>
    <p:extLst>
      <p:ext uri="{BB962C8B-B14F-4D97-AF65-F5344CB8AC3E}">
        <p14:creationId xmlns:p14="http://schemas.microsoft.com/office/powerpoint/2010/main" val="428720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2709"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299275-955E-6D46-8E81-0363615EDC1F}"/>
              </a:ext>
            </a:extLst>
          </p:cNvPr>
          <p:cNvSpPr>
            <a:spLocks noGrp="1"/>
          </p:cNvSpPr>
          <p:nvPr>
            <p:ph type="title"/>
          </p:nvPr>
        </p:nvSpPr>
        <p:spPr>
          <a:xfrm>
            <a:off x="430999" y="594361"/>
            <a:ext cx="6447501" cy="547007"/>
          </a:xfrm>
        </p:spPr>
        <p:txBody>
          <a:bodyPr>
            <a:normAutofit/>
          </a:bodyPr>
          <a:lstStyle/>
          <a:p>
            <a:r>
              <a:rPr lang="en-GB" dirty="0"/>
              <a:t>Usage – Vectorization</a:t>
            </a:r>
          </a:p>
        </p:txBody>
      </p:sp>
      <p:pic>
        <p:nvPicPr>
          <p:cNvPr id="6" name="Content Placeholder 5">
            <a:extLst>
              <a:ext uri="{FF2B5EF4-FFF2-40B4-BE49-F238E27FC236}">
                <a16:creationId xmlns:a16="http://schemas.microsoft.com/office/drawing/2014/main" id="{E6D8ED83-462F-6943-817C-5A1F60330826}"/>
              </a:ext>
            </a:extLst>
          </p:cNvPr>
          <p:cNvPicPr>
            <a:picLocks noGrp="1" noChangeAspect="1"/>
          </p:cNvPicPr>
          <p:nvPr>
            <p:ph sz="quarter" idx="1"/>
          </p:nvPr>
        </p:nvPicPr>
        <p:blipFill>
          <a:blip r:embed="rId5"/>
          <a:stretch>
            <a:fillRect/>
          </a:stretch>
        </p:blipFill>
        <p:spPr>
          <a:xfrm>
            <a:off x="430999" y="1431646"/>
            <a:ext cx="8229600" cy="2081267"/>
          </a:xfrm>
        </p:spPr>
      </p:pic>
      <p:pic>
        <p:nvPicPr>
          <p:cNvPr id="3" name="Recorded Sound">
            <a:hlinkClick r:id="" action="ppaction://media"/>
            <a:extLst>
              <a:ext uri="{FF2B5EF4-FFF2-40B4-BE49-F238E27FC236}">
                <a16:creationId xmlns:a16="http://schemas.microsoft.com/office/drawing/2014/main" id="{A3A45D1A-D7F1-6047-9943-DEA2F783920D}"/>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7180648" y="187961"/>
            <a:ext cx="812800" cy="812800"/>
          </a:xfrm>
          <a:prstGeom prst="rect">
            <a:avLst/>
          </a:prstGeom>
        </p:spPr>
      </p:pic>
    </p:spTree>
    <p:extLst>
      <p:ext uri="{BB962C8B-B14F-4D97-AF65-F5344CB8AC3E}">
        <p14:creationId xmlns:p14="http://schemas.microsoft.com/office/powerpoint/2010/main" val="3438165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238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299275-955E-6D46-8E81-0363615EDC1F}"/>
              </a:ext>
            </a:extLst>
          </p:cNvPr>
          <p:cNvSpPr>
            <a:spLocks noGrp="1"/>
          </p:cNvSpPr>
          <p:nvPr>
            <p:ph type="title"/>
          </p:nvPr>
        </p:nvSpPr>
        <p:spPr>
          <a:xfrm>
            <a:off x="430999" y="594361"/>
            <a:ext cx="6447501" cy="547007"/>
          </a:xfrm>
        </p:spPr>
        <p:txBody>
          <a:bodyPr>
            <a:normAutofit/>
          </a:bodyPr>
          <a:lstStyle/>
          <a:p>
            <a:r>
              <a:rPr lang="en-GB" dirty="0"/>
              <a:t>Usage – Topic Discovery</a:t>
            </a:r>
          </a:p>
        </p:txBody>
      </p:sp>
      <p:pic>
        <p:nvPicPr>
          <p:cNvPr id="7" name="Content Placeholder 6">
            <a:extLst>
              <a:ext uri="{FF2B5EF4-FFF2-40B4-BE49-F238E27FC236}">
                <a16:creationId xmlns:a16="http://schemas.microsoft.com/office/drawing/2014/main" id="{04B86334-B80D-314C-9615-16AD1DC5C60D}"/>
              </a:ext>
            </a:extLst>
          </p:cNvPr>
          <p:cNvPicPr>
            <a:picLocks noGrp="1" noChangeAspect="1"/>
          </p:cNvPicPr>
          <p:nvPr>
            <p:ph sz="quarter" idx="1"/>
          </p:nvPr>
        </p:nvPicPr>
        <p:blipFill>
          <a:blip r:embed="rId5"/>
          <a:stretch>
            <a:fillRect/>
          </a:stretch>
        </p:blipFill>
        <p:spPr>
          <a:xfrm>
            <a:off x="430999" y="1409852"/>
            <a:ext cx="8229600" cy="1478085"/>
          </a:xfrm>
        </p:spPr>
      </p:pic>
      <p:pic>
        <p:nvPicPr>
          <p:cNvPr id="3" name="Recorded Sound">
            <a:hlinkClick r:id="" action="ppaction://media"/>
            <a:extLst>
              <a:ext uri="{FF2B5EF4-FFF2-40B4-BE49-F238E27FC236}">
                <a16:creationId xmlns:a16="http://schemas.microsoft.com/office/drawing/2014/main" id="{5360A465-DD12-3341-AEB6-2BA8C682239D}"/>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7485449" y="328568"/>
            <a:ext cx="812800" cy="812800"/>
          </a:xfrm>
          <a:prstGeom prst="rect">
            <a:avLst/>
          </a:prstGeom>
        </p:spPr>
      </p:pic>
    </p:spTree>
    <p:extLst>
      <p:ext uri="{BB962C8B-B14F-4D97-AF65-F5344CB8AC3E}">
        <p14:creationId xmlns:p14="http://schemas.microsoft.com/office/powerpoint/2010/main" val="4748390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3405"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299275-955E-6D46-8E81-0363615EDC1F}"/>
              </a:ext>
            </a:extLst>
          </p:cNvPr>
          <p:cNvSpPr>
            <a:spLocks noGrp="1"/>
          </p:cNvSpPr>
          <p:nvPr>
            <p:ph type="title"/>
          </p:nvPr>
        </p:nvSpPr>
        <p:spPr>
          <a:xfrm>
            <a:off x="430999" y="594361"/>
            <a:ext cx="6447501" cy="547007"/>
          </a:xfrm>
        </p:spPr>
        <p:txBody>
          <a:bodyPr>
            <a:normAutofit/>
          </a:bodyPr>
          <a:lstStyle/>
          <a:p>
            <a:r>
              <a:rPr lang="en-GB" dirty="0"/>
              <a:t>Usage – Similarity Mapping</a:t>
            </a:r>
          </a:p>
        </p:txBody>
      </p:sp>
      <p:pic>
        <p:nvPicPr>
          <p:cNvPr id="12" name="Content Placeholder 11">
            <a:extLst>
              <a:ext uri="{FF2B5EF4-FFF2-40B4-BE49-F238E27FC236}">
                <a16:creationId xmlns:a16="http://schemas.microsoft.com/office/drawing/2014/main" id="{930C9F9A-3331-184D-8345-C8A2B5B6239D}"/>
              </a:ext>
            </a:extLst>
          </p:cNvPr>
          <p:cNvPicPr>
            <a:picLocks noGrp="1" noChangeAspect="1"/>
          </p:cNvPicPr>
          <p:nvPr>
            <p:ph sz="quarter" idx="1"/>
          </p:nvPr>
        </p:nvPicPr>
        <p:blipFill>
          <a:blip r:embed="rId5"/>
          <a:stretch>
            <a:fillRect/>
          </a:stretch>
        </p:blipFill>
        <p:spPr>
          <a:xfrm>
            <a:off x="345687" y="1197123"/>
            <a:ext cx="7104468" cy="2549687"/>
          </a:xfrm>
        </p:spPr>
      </p:pic>
      <p:pic>
        <p:nvPicPr>
          <p:cNvPr id="14" name="Picture 13">
            <a:extLst>
              <a:ext uri="{FF2B5EF4-FFF2-40B4-BE49-F238E27FC236}">
                <a16:creationId xmlns:a16="http://schemas.microsoft.com/office/drawing/2014/main" id="{B3E28D11-42A6-4A4F-ABC3-7213C994C188}"/>
              </a:ext>
            </a:extLst>
          </p:cNvPr>
          <p:cNvPicPr>
            <a:picLocks noChangeAspect="1"/>
          </p:cNvPicPr>
          <p:nvPr/>
        </p:nvPicPr>
        <p:blipFill>
          <a:blip r:embed="rId6"/>
          <a:stretch>
            <a:fillRect/>
          </a:stretch>
        </p:blipFill>
        <p:spPr>
          <a:xfrm>
            <a:off x="323385" y="3829721"/>
            <a:ext cx="7181106" cy="2501377"/>
          </a:xfrm>
          <a:prstGeom prst="rect">
            <a:avLst/>
          </a:prstGeom>
        </p:spPr>
      </p:pic>
      <p:pic>
        <p:nvPicPr>
          <p:cNvPr id="3" name="Recorded Sound">
            <a:hlinkClick r:id="" action="ppaction://media"/>
            <a:extLst>
              <a:ext uri="{FF2B5EF4-FFF2-40B4-BE49-F238E27FC236}">
                <a16:creationId xmlns:a16="http://schemas.microsoft.com/office/drawing/2014/main" id="{B46DA4D7-3A5B-184E-B2DD-B226D5363685}"/>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7691395" y="328568"/>
            <a:ext cx="812800" cy="812800"/>
          </a:xfrm>
          <a:prstGeom prst="rect">
            <a:avLst/>
          </a:prstGeom>
        </p:spPr>
      </p:pic>
    </p:spTree>
    <p:extLst>
      <p:ext uri="{BB962C8B-B14F-4D97-AF65-F5344CB8AC3E}">
        <p14:creationId xmlns:p14="http://schemas.microsoft.com/office/powerpoint/2010/main" val="611308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075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299275-955E-6D46-8E81-0363615EDC1F}"/>
              </a:ext>
            </a:extLst>
          </p:cNvPr>
          <p:cNvSpPr>
            <a:spLocks noGrp="1"/>
          </p:cNvSpPr>
          <p:nvPr>
            <p:ph type="title"/>
          </p:nvPr>
        </p:nvSpPr>
        <p:spPr>
          <a:xfrm>
            <a:off x="459874" y="584635"/>
            <a:ext cx="6447501" cy="547007"/>
          </a:xfrm>
        </p:spPr>
        <p:txBody>
          <a:bodyPr>
            <a:normAutofit/>
          </a:bodyPr>
          <a:lstStyle/>
          <a:p>
            <a:r>
              <a:rPr lang="en-GB" dirty="0"/>
              <a:t>Use-Case – Holy Books</a:t>
            </a:r>
          </a:p>
        </p:txBody>
      </p:sp>
      <p:pic>
        <p:nvPicPr>
          <p:cNvPr id="11" name="Content Placeholder 10">
            <a:extLst>
              <a:ext uri="{FF2B5EF4-FFF2-40B4-BE49-F238E27FC236}">
                <a16:creationId xmlns:a16="http://schemas.microsoft.com/office/drawing/2014/main" id="{AFFCD981-676C-994C-A561-EC5617AD26A6}"/>
              </a:ext>
            </a:extLst>
          </p:cNvPr>
          <p:cNvPicPr>
            <a:picLocks noGrp="1" noChangeAspect="1"/>
          </p:cNvPicPr>
          <p:nvPr>
            <p:ph sz="quarter" idx="1"/>
          </p:nvPr>
        </p:nvPicPr>
        <p:blipFill>
          <a:blip r:embed="rId5"/>
          <a:stretch>
            <a:fillRect/>
          </a:stretch>
        </p:blipFill>
        <p:spPr>
          <a:xfrm>
            <a:off x="459874" y="1167854"/>
            <a:ext cx="1269338" cy="5169781"/>
          </a:xfrm>
        </p:spPr>
      </p:pic>
      <p:pic>
        <p:nvPicPr>
          <p:cNvPr id="13" name="Picture 12">
            <a:extLst>
              <a:ext uri="{FF2B5EF4-FFF2-40B4-BE49-F238E27FC236}">
                <a16:creationId xmlns:a16="http://schemas.microsoft.com/office/drawing/2014/main" id="{7B119CDC-D360-124D-8A2E-70E64E2374AE}"/>
              </a:ext>
            </a:extLst>
          </p:cNvPr>
          <p:cNvPicPr>
            <a:picLocks noChangeAspect="1"/>
          </p:cNvPicPr>
          <p:nvPr/>
        </p:nvPicPr>
        <p:blipFill>
          <a:blip r:embed="rId6"/>
          <a:stretch>
            <a:fillRect/>
          </a:stretch>
        </p:blipFill>
        <p:spPr>
          <a:xfrm>
            <a:off x="1729212" y="1167854"/>
            <a:ext cx="1561150" cy="5079035"/>
          </a:xfrm>
          <a:prstGeom prst="rect">
            <a:avLst/>
          </a:prstGeom>
        </p:spPr>
      </p:pic>
      <p:pic>
        <p:nvPicPr>
          <p:cNvPr id="19" name="Picture 18">
            <a:extLst>
              <a:ext uri="{FF2B5EF4-FFF2-40B4-BE49-F238E27FC236}">
                <a16:creationId xmlns:a16="http://schemas.microsoft.com/office/drawing/2014/main" id="{17BD83C3-BD0E-F242-8C37-31EF39863385}"/>
              </a:ext>
            </a:extLst>
          </p:cNvPr>
          <p:cNvPicPr>
            <a:picLocks noChangeAspect="1"/>
          </p:cNvPicPr>
          <p:nvPr/>
        </p:nvPicPr>
        <p:blipFill>
          <a:blip r:embed="rId7"/>
          <a:stretch>
            <a:fillRect/>
          </a:stretch>
        </p:blipFill>
        <p:spPr>
          <a:xfrm>
            <a:off x="4517813" y="1167854"/>
            <a:ext cx="2852556" cy="5169781"/>
          </a:xfrm>
          <a:prstGeom prst="rect">
            <a:avLst/>
          </a:prstGeom>
        </p:spPr>
      </p:pic>
      <p:pic>
        <p:nvPicPr>
          <p:cNvPr id="3" name="Recorded Sound">
            <a:hlinkClick r:id="" action="ppaction://media"/>
            <a:extLst>
              <a:ext uri="{FF2B5EF4-FFF2-40B4-BE49-F238E27FC236}">
                <a16:creationId xmlns:a16="http://schemas.microsoft.com/office/drawing/2014/main" id="{99C436B4-1778-F746-A62B-D0B45485E3C2}"/>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7452497" y="178235"/>
            <a:ext cx="812800" cy="812800"/>
          </a:xfrm>
          <a:prstGeom prst="rect">
            <a:avLst/>
          </a:prstGeom>
        </p:spPr>
      </p:pic>
    </p:spTree>
    <p:extLst>
      <p:ext uri="{BB962C8B-B14F-4D97-AF65-F5344CB8AC3E}">
        <p14:creationId xmlns:p14="http://schemas.microsoft.com/office/powerpoint/2010/main" val="3611812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404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299275-955E-6D46-8E81-0363615EDC1F}"/>
              </a:ext>
            </a:extLst>
          </p:cNvPr>
          <p:cNvSpPr>
            <a:spLocks noGrp="1"/>
          </p:cNvSpPr>
          <p:nvPr>
            <p:ph type="title"/>
          </p:nvPr>
        </p:nvSpPr>
        <p:spPr>
          <a:xfrm>
            <a:off x="459874" y="584635"/>
            <a:ext cx="6447501" cy="547007"/>
          </a:xfrm>
        </p:spPr>
        <p:txBody>
          <a:bodyPr>
            <a:normAutofit/>
          </a:bodyPr>
          <a:lstStyle/>
          <a:p>
            <a:r>
              <a:rPr lang="en-GB" dirty="0"/>
              <a:t>Use-Case</a:t>
            </a:r>
          </a:p>
        </p:txBody>
      </p:sp>
      <p:sp>
        <p:nvSpPr>
          <p:cNvPr id="16" name="TextBox 15">
            <a:extLst>
              <a:ext uri="{FF2B5EF4-FFF2-40B4-BE49-F238E27FC236}">
                <a16:creationId xmlns:a16="http://schemas.microsoft.com/office/drawing/2014/main" id="{63C061AE-6A20-4841-9742-C5FB480FA6CB}"/>
              </a:ext>
            </a:extLst>
          </p:cNvPr>
          <p:cNvSpPr txBox="1"/>
          <p:nvPr/>
        </p:nvSpPr>
        <p:spPr>
          <a:xfrm>
            <a:off x="3929207" y="1568109"/>
            <a:ext cx="2607398" cy="369332"/>
          </a:xfrm>
          <a:prstGeom prst="rect">
            <a:avLst/>
          </a:prstGeom>
          <a:noFill/>
        </p:spPr>
        <p:txBody>
          <a:bodyPr wrap="square" rtlCol="0">
            <a:spAutoFit/>
          </a:bodyPr>
          <a:lstStyle/>
          <a:p>
            <a:r>
              <a:rPr lang="en-US" dirty="0"/>
              <a:t>Topics Discovered</a:t>
            </a:r>
          </a:p>
        </p:txBody>
      </p:sp>
      <p:pic>
        <p:nvPicPr>
          <p:cNvPr id="7" name="Content Placeholder 6">
            <a:extLst>
              <a:ext uri="{FF2B5EF4-FFF2-40B4-BE49-F238E27FC236}">
                <a16:creationId xmlns:a16="http://schemas.microsoft.com/office/drawing/2014/main" id="{A5731499-9BCA-D442-8F0D-8AF54267B983}"/>
              </a:ext>
            </a:extLst>
          </p:cNvPr>
          <p:cNvPicPr>
            <a:picLocks noGrp="1" noChangeAspect="1"/>
          </p:cNvPicPr>
          <p:nvPr>
            <p:ph sz="quarter" idx="1"/>
          </p:nvPr>
        </p:nvPicPr>
        <p:blipFill>
          <a:blip r:embed="rId5"/>
          <a:stretch>
            <a:fillRect/>
          </a:stretch>
        </p:blipFill>
        <p:spPr>
          <a:xfrm>
            <a:off x="2055133" y="117695"/>
            <a:ext cx="6786294" cy="6210677"/>
          </a:xfrm>
        </p:spPr>
      </p:pic>
      <p:pic>
        <p:nvPicPr>
          <p:cNvPr id="3" name="Recorded Sound">
            <a:hlinkClick r:id="" action="ppaction://media"/>
            <a:extLst>
              <a:ext uri="{FF2B5EF4-FFF2-40B4-BE49-F238E27FC236}">
                <a16:creationId xmlns:a16="http://schemas.microsoft.com/office/drawing/2014/main" id="{9505DE65-896F-C74A-A1DE-C89908156D8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44704" y="0"/>
            <a:ext cx="812800" cy="812800"/>
          </a:xfrm>
          <a:prstGeom prst="rect">
            <a:avLst/>
          </a:prstGeom>
        </p:spPr>
      </p:pic>
    </p:spTree>
    <p:extLst>
      <p:ext uri="{BB962C8B-B14F-4D97-AF65-F5344CB8AC3E}">
        <p14:creationId xmlns:p14="http://schemas.microsoft.com/office/powerpoint/2010/main" val="3957348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219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299275-955E-6D46-8E81-0363615EDC1F}"/>
              </a:ext>
            </a:extLst>
          </p:cNvPr>
          <p:cNvSpPr>
            <a:spLocks noGrp="1"/>
          </p:cNvSpPr>
          <p:nvPr>
            <p:ph type="title"/>
          </p:nvPr>
        </p:nvSpPr>
        <p:spPr>
          <a:xfrm>
            <a:off x="459874" y="584635"/>
            <a:ext cx="6447501" cy="547007"/>
          </a:xfrm>
        </p:spPr>
        <p:txBody>
          <a:bodyPr>
            <a:normAutofit/>
          </a:bodyPr>
          <a:lstStyle/>
          <a:p>
            <a:r>
              <a:rPr lang="en-GB" dirty="0"/>
              <a:t>Conclusion</a:t>
            </a:r>
          </a:p>
        </p:txBody>
      </p:sp>
      <p:sp>
        <p:nvSpPr>
          <p:cNvPr id="5" name="Content Placeholder 4">
            <a:extLst>
              <a:ext uri="{FF2B5EF4-FFF2-40B4-BE49-F238E27FC236}">
                <a16:creationId xmlns:a16="http://schemas.microsoft.com/office/drawing/2014/main" id="{7B5524AC-BD20-4D4C-B1A1-3D8247AE94D5}"/>
              </a:ext>
            </a:extLst>
          </p:cNvPr>
          <p:cNvSpPr>
            <a:spLocks noGrp="1"/>
          </p:cNvSpPr>
          <p:nvPr>
            <p:ph sz="quarter" idx="1"/>
          </p:nvPr>
        </p:nvSpPr>
        <p:spPr>
          <a:xfrm>
            <a:off x="571386" y="1131642"/>
            <a:ext cx="8229600" cy="4937760"/>
          </a:xfrm>
        </p:spPr>
        <p:txBody>
          <a:bodyPr/>
          <a:lstStyle/>
          <a:p>
            <a:r>
              <a:rPr lang="en-US" dirty="0"/>
              <a:t>Similarity mapping tool is general purpose</a:t>
            </a:r>
          </a:p>
          <a:p>
            <a:r>
              <a:rPr lang="en-US" dirty="0"/>
              <a:t>Can be run in the cloud or locally</a:t>
            </a:r>
          </a:p>
          <a:p>
            <a:r>
              <a:rPr lang="en-US" dirty="0"/>
              <a:t>Detailed use-case: holy book similarity</a:t>
            </a:r>
          </a:p>
          <a:p>
            <a:r>
              <a:rPr lang="en-US" dirty="0"/>
              <a:t>Interesting results from the holy book analysis</a:t>
            </a:r>
          </a:p>
          <a:p>
            <a:endParaRPr lang="en-US" dirty="0"/>
          </a:p>
        </p:txBody>
      </p:sp>
      <p:pic>
        <p:nvPicPr>
          <p:cNvPr id="4" name="Recorded Sound">
            <a:hlinkClick r:id="" action="ppaction://media"/>
            <a:extLst>
              <a:ext uri="{FF2B5EF4-FFF2-40B4-BE49-F238E27FC236}">
                <a16:creationId xmlns:a16="http://schemas.microsoft.com/office/drawing/2014/main" id="{68C7F51E-93FA-C840-A75A-F151ECE443F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7370119" y="238210"/>
            <a:ext cx="812800" cy="812800"/>
          </a:xfrm>
          <a:prstGeom prst="rect">
            <a:avLst/>
          </a:prstGeom>
        </p:spPr>
      </p:pic>
    </p:spTree>
    <p:extLst>
      <p:ext uri="{BB962C8B-B14F-4D97-AF65-F5344CB8AC3E}">
        <p14:creationId xmlns:p14="http://schemas.microsoft.com/office/powerpoint/2010/main" val="29475289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192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299275-955E-6D46-8E81-0363615EDC1F}"/>
              </a:ext>
            </a:extLst>
          </p:cNvPr>
          <p:cNvSpPr>
            <a:spLocks noGrp="1"/>
          </p:cNvSpPr>
          <p:nvPr>
            <p:ph type="title"/>
          </p:nvPr>
        </p:nvSpPr>
        <p:spPr>
          <a:xfrm>
            <a:off x="410921" y="394034"/>
            <a:ext cx="8229600" cy="742950"/>
          </a:xfrm>
        </p:spPr>
        <p:txBody>
          <a:bodyPr/>
          <a:lstStyle/>
          <a:p>
            <a:r>
              <a:rPr lang="en-GB" dirty="0"/>
              <a:t>Contents</a:t>
            </a:r>
          </a:p>
        </p:txBody>
      </p:sp>
      <p:sp>
        <p:nvSpPr>
          <p:cNvPr id="3" name="Content Placeholder 2">
            <a:extLst>
              <a:ext uri="{FF2B5EF4-FFF2-40B4-BE49-F238E27FC236}">
                <a16:creationId xmlns:a16="http://schemas.microsoft.com/office/drawing/2014/main" id="{6FA80C05-40B8-5840-A3E6-EC55A691708B}"/>
              </a:ext>
            </a:extLst>
          </p:cNvPr>
          <p:cNvSpPr>
            <a:spLocks noGrp="1"/>
          </p:cNvSpPr>
          <p:nvPr>
            <p:ph sz="quarter" idx="1"/>
          </p:nvPr>
        </p:nvSpPr>
        <p:spPr>
          <a:xfrm>
            <a:off x="160664" y="1433821"/>
            <a:ext cx="8829332" cy="3526279"/>
          </a:xfrm>
        </p:spPr>
        <p:txBody>
          <a:bodyPr>
            <a:normAutofit/>
          </a:bodyPr>
          <a:lstStyle/>
          <a:p>
            <a:r>
              <a:rPr lang="en-GB" dirty="0"/>
              <a:t>Functionality Overview</a:t>
            </a:r>
          </a:p>
          <a:p>
            <a:endParaRPr lang="en-GB" dirty="0"/>
          </a:p>
          <a:p>
            <a:r>
              <a:rPr lang="en-GB" dirty="0"/>
              <a:t>Installation</a:t>
            </a:r>
          </a:p>
          <a:p>
            <a:endParaRPr lang="en-GB" dirty="0"/>
          </a:p>
          <a:p>
            <a:r>
              <a:rPr lang="en-GB" dirty="0"/>
              <a:t>Usage – Detailed Walkthrough</a:t>
            </a:r>
          </a:p>
          <a:p>
            <a:endParaRPr lang="en-GB" dirty="0"/>
          </a:p>
          <a:p>
            <a:r>
              <a:rPr lang="en-GB" dirty="0"/>
              <a:t>Use-Case</a:t>
            </a:r>
          </a:p>
          <a:p>
            <a:endParaRPr lang="en-GB" dirty="0"/>
          </a:p>
          <a:p>
            <a:r>
              <a:rPr lang="en-GB" dirty="0"/>
              <a:t>Conclusion</a:t>
            </a:r>
          </a:p>
          <a:p>
            <a:endParaRPr lang="en-GB" dirty="0"/>
          </a:p>
        </p:txBody>
      </p:sp>
      <p:pic>
        <p:nvPicPr>
          <p:cNvPr id="4" name="slide2">
            <a:hlinkClick r:id="" action="ppaction://media"/>
            <a:extLst>
              <a:ext uri="{FF2B5EF4-FFF2-40B4-BE49-F238E27FC236}">
                <a16:creationId xmlns:a16="http://schemas.microsoft.com/office/drawing/2014/main" id="{06CB0DB4-9028-9844-BDDD-49CE9704245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7543114" y="221735"/>
            <a:ext cx="812800" cy="812800"/>
          </a:xfrm>
          <a:prstGeom prst="rect">
            <a:avLst/>
          </a:prstGeom>
        </p:spPr>
      </p:pic>
    </p:spTree>
    <p:extLst>
      <p:ext uri="{BB962C8B-B14F-4D97-AF65-F5344CB8AC3E}">
        <p14:creationId xmlns:p14="http://schemas.microsoft.com/office/powerpoint/2010/main" val="14452200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16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299275-955E-6D46-8E81-0363615EDC1F}"/>
              </a:ext>
            </a:extLst>
          </p:cNvPr>
          <p:cNvSpPr>
            <a:spLocks noGrp="1"/>
          </p:cNvSpPr>
          <p:nvPr>
            <p:ph type="title"/>
          </p:nvPr>
        </p:nvSpPr>
        <p:spPr>
          <a:xfrm>
            <a:off x="410921" y="394034"/>
            <a:ext cx="8229600" cy="742950"/>
          </a:xfrm>
        </p:spPr>
        <p:txBody>
          <a:bodyPr/>
          <a:lstStyle/>
          <a:p>
            <a:r>
              <a:rPr lang="en-GB" dirty="0"/>
              <a:t>Functionality Overview</a:t>
            </a:r>
          </a:p>
        </p:txBody>
      </p:sp>
      <p:pic>
        <p:nvPicPr>
          <p:cNvPr id="10" name="Content Placeholder 9">
            <a:extLst>
              <a:ext uri="{FF2B5EF4-FFF2-40B4-BE49-F238E27FC236}">
                <a16:creationId xmlns:a16="http://schemas.microsoft.com/office/drawing/2014/main" id="{E63B98B6-C4AA-3E4C-9DE9-4B4E8F8F8F3B}"/>
              </a:ext>
            </a:extLst>
          </p:cNvPr>
          <p:cNvPicPr>
            <a:picLocks noGrp="1" noChangeAspect="1"/>
          </p:cNvPicPr>
          <p:nvPr>
            <p:ph sz="quarter" idx="1"/>
          </p:nvPr>
        </p:nvPicPr>
        <p:blipFill>
          <a:blip r:embed="rId5"/>
          <a:stretch>
            <a:fillRect/>
          </a:stretch>
        </p:blipFill>
        <p:spPr>
          <a:xfrm>
            <a:off x="490654" y="1357943"/>
            <a:ext cx="8229600" cy="3559405"/>
          </a:xfrm>
        </p:spPr>
      </p:pic>
      <p:pic>
        <p:nvPicPr>
          <p:cNvPr id="13" name="Picture 12">
            <a:extLst>
              <a:ext uri="{FF2B5EF4-FFF2-40B4-BE49-F238E27FC236}">
                <a16:creationId xmlns:a16="http://schemas.microsoft.com/office/drawing/2014/main" id="{73C3EBE6-4841-9849-B248-A96DE34B8D1D}"/>
              </a:ext>
            </a:extLst>
          </p:cNvPr>
          <p:cNvPicPr>
            <a:picLocks noChangeAspect="1"/>
          </p:cNvPicPr>
          <p:nvPr/>
        </p:nvPicPr>
        <p:blipFill>
          <a:blip r:embed="rId6"/>
          <a:stretch>
            <a:fillRect/>
          </a:stretch>
        </p:blipFill>
        <p:spPr>
          <a:xfrm>
            <a:off x="2785217" y="4917345"/>
            <a:ext cx="1901919" cy="1128411"/>
          </a:xfrm>
          <a:prstGeom prst="rect">
            <a:avLst/>
          </a:prstGeom>
        </p:spPr>
      </p:pic>
      <p:pic>
        <p:nvPicPr>
          <p:cNvPr id="15" name="Picture 14">
            <a:extLst>
              <a:ext uri="{FF2B5EF4-FFF2-40B4-BE49-F238E27FC236}">
                <a16:creationId xmlns:a16="http://schemas.microsoft.com/office/drawing/2014/main" id="{C9B84CC8-A261-A843-B2C0-5BA65919AE70}"/>
              </a:ext>
            </a:extLst>
          </p:cNvPr>
          <p:cNvPicPr>
            <a:picLocks noChangeAspect="1"/>
          </p:cNvPicPr>
          <p:nvPr/>
        </p:nvPicPr>
        <p:blipFill>
          <a:blip r:embed="rId7"/>
          <a:stretch>
            <a:fillRect/>
          </a:stretch>
        </p:blipFill>
        <p:spPr>
          <a:xfrm>
            <a:off x="603857" y="4917345"/>
            <a:ext cx="1952080" cy="1238125"/>
          </a:xfrm>
          <a:prstGeom prst="rect">
            <a:avLst/>
          </a:prstGeom>
        </p:spPr>
      </p:pic>
      <p:sp>
        <p:nvSpPr>
          <p:cNvPr id="16" name="TextBox 15">
            <a:extLst>
              <a:ext uri="{FF2B5EF4-FFF2-40B4-BE49-F238E27FC236}">
                <a16:creationId xmlns:a16="http://schemas.microsoft.com/office/drawing/2014/main" id="{994E57F3-2A36-2647-926F-109C4199381F}"/>
              </a:ext>
            </a:extLst>
          </p:cNvPr>
          <p:cNvSpPr txBox="1"/>
          <p:nvPr/>
        </p:nvSpPr>
        <p:spPr>
          <a:xfrm>
            <a:off x="5843237" y="2765503"/>
            <a:ext cx="3010829" cy="446276"/>
          </a:xfrm>
          <a:prstGeom prst="rect">
            <a:avLst/>
          </a:prstGeom>
          <a:noFill/>
        </p:spPr>
        <p:txBody>
          <a:bodyPr wrap="square" rtlCol="0">
            <a:spAutoFit/>
          </a:bodyPr>
          <a:lstStyle/>
          <a:p>
            <a:r>
              <a:rPr lang="en-US" sz="1200" b="1" dirty="0" err="1">
                <a:latin typeface="Arial" panose="020B0604020202020204" pitchFamily="34" charset="0"/>
                <a:cs typeface="Arial" panose="020B0604020202020204" pitchFamily="34" charset="0"/>
              </a:rPr>
              <a:t>Github</a:t>
            </a:r>
            <a:r>
              <a:rPr lang="en-US" sz="1200" b="1" dirty="0">
                <a:latin typeface="Arial" panose="020B0604020202020204" pitchFamily="34" charset="0"/>
                <a:cs typeface="Arial" panose="020B0604020202020204" pitchFamily="34" charset="0"/>
              </a:rPr>
              <a:t> Repo: </a:t>
            </a:r>
            <a:r>
              <a:rPr lang="en-US" sz="1100" dirty="0">
                <a:latin typeface="Arial" panose="020B0604020202020204" pitchFamily="34" charset="0"/>
                <a:cs typeface="Arial" panose="020B0604020202020204" pitchFamily="34" charset="0"/>
              </a:rPr>
              <a:t>https://</a:t>
            </a:r>
            <a:r>
              <a:rPr lang="en-US" sz="1100" dirty="0" err="1">
                <a:latin typeface="Arial" panose="020B0604020202020204" pitchFamily="34" charset="0"/>
                <a:cs typeface="Arial" panose="020B0604020202020204" pitchFamily="34" charset="0"/>
              </a:rPr>
              <a:t>github.com</a:t>
            </a:r>
            <a:r>
              <a:rPr lang="en-US" sz="1100" dirty="0">
                <a:latin typeface="Arial" panose="020B0604020202020204" pitchFamily="34" charset="0"/>
                <a:cs typeface="Arial" panose="020B0604020202020204" pitchFamily="34" charset="0"/>
              </a:rPr>
              <a:t>/jfmoran2/CS410_Public</a:t>
            </a:r>
          </a:p>
        </p:txBody>
      </p:sp>
      <p:pic>
        <p:nvPicPr>
          <p:cNvPr id="3" name="slide_3">
            <a:hlinkClick r:id="" action="ppaction://media"/>
            <a:extLst>
              <a:ext uri="{FF2B5EF4-FFF2-40B4-BE49-F238E27FC236}">
                <a16:creationId xmlns:a16="http://schemas.microsoft.com/office/drawing/2014/main" id="{E7D9D44D-2876-DA49-9E9D-9694D77C5363}"/>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7691395" y="229535"/>
            <a:ext cx="812800" cy="812800"/>
          </a:xfrm>
          <a:prstGeom prst="rect">
            <a:avLst/>
          </a:prstGeom>
        </p:spPr>
      </p:pic>
    </p:spTree>
    <p:extLst>
      <p:ext uri="{BB962C8B-B14F-4D97-AF65-F5344CB8AC3E}">
        <p14:creationId xmlns:p14="http://schemas.microsoft.com/office/powerpoint/2010/main" val="187229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12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299275-955E-6D46-8E81-0363615EDC1F}"/>
              </a:ext>
            </a:extLst>
          </p:cNvPr>
          <p:cNvSpPr>
            <a:spLocks noGrp="1"/>
          </p:cNvSpPr>
          <p:nvPr>
            <p:ph type="title"/>
          </p:nvPr>
        </p:nvSpPr>
        <p:spPr>
          <a:xfrm>
            <a:off x="430999" y="594361"/>
            <a:ext cx="6447501" cy="547007"/>
          </a:xfrm>
        </p:spPr>
        <p:txBody>
          <a:bodyPr>
            <a:normAutofit/>
          </a:bodyPr>
          <a:lstStyle/>
          <a:p>
            <a:r>
              <a:rPr lang="en-GB" dirty="0"/>
              <a:t>Installation</a:t>
            </a:r>
          </a:p>
        </p:txBody>
      </p:sp>
      <p:pic>
        <p:nvPicPr>
          <p:cNvPr id="8" name="Picture 7">
            <a:extLst>
              <a:ext uri="{FF2B5EF4-FFF2-40B4-BE49-F238E27FC236}">
                <a16:creationId xmlns:a16="http://schemas.microsoft.com/office/drawing/2014/main" id="{E413DB4D-7F00-DA48-ADDD-5C656A6666B2}"/>
              </a:ext>
            </a:extLst>
          </p:cNvPr>
          <p:cNvPicPr>
            <a:picLocks noChangeAspect="1"/>
          </p:cNvPicPr>
          <p:nvPr/>
        </p:nvPicPr>
        <p:blipFill>
          <a:blip r:embed="rId5"/>
          <a:stretch>
            <a:fillRect/>
          </a:stretch>
        </p:blipFill>
        <p:spPr>
          <a:xfrm>
            <a:off x="323385" y="1434205"/>
            <a:ext cx="8578450" cy="3617297"/>
          </a:xfrm>
          <a:prstGeom prst="rect">
            <a:avLst/>
          </a:prstGeom>
        </p:spPr>
      </p:pic>
      <p:pic>
        <p:nvPicPr>
          <p:cNvPr id="3" name="slide3">
            <a:hlinkClick r:id="" action="ppaction://media"/>
            <a:extLst>
              <a:ext uri="{FF2B5EF4-FFF2-40B4-BE49-F238E27FC236}">
                <a16:creationId xmlns:a16="http://schemas.microsoft.com/office/drawing/2014/main" id="{890A79DC-AC26-0840-994B-D73254F1AAB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7370119" y="262924"/>
            <a:ext cx="812800" cy="812800"/>
          </a:xfrm>
          <a:prstGeom prst="rect">
            <a:avLst/>
          </a:prstGeom>
        </p:spPr>
      </p:pic>
    </p:spTree>
    <p:extLst>
      <p:ext uri="{BB962C8B-B14F-4D97-AF65-F5344CB8AC3E}">
        <p14:creationId xmlns:p14="http://schemas.microsoft.com/office/powerpoint/2010/main" val="2377769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8645"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299275-955E-6D46-8E81-0363615EDC1F}"/>
              </a:ext>
            </a:extLst>
          </p:cNvPr>
          <p:cNvSpPr>
            <a:spLocks noGrp="1"/>
          </p:cNvSpPr>
          <p:nvPr>
            <p:ph type="title"/>
          </p:nvPr>
        </p:nvSpPr>
        <p:spPr>
          <a:xfrm>
            <a:off x="430999" y="594361"/>
            <a:ext cx="6447501" cy="547007"/>
          </a:xfrm>
        </p:spPr>
        <p:txBody>
          <a:bodyPr>
            <a:normAutofit/>
          </a:bodyPr>
          <a:lstStyle/>
          <a:p>
            <a:r>
              <a:rPr lang="en-GB" dirty="0"/>
              <a:t>Usage Summary</a:t>
            </a:r>
          </a:p>
        </p:txBody>
      </p:sp>
      <p:pic>
        <p:nvPicPr>
          <p:cNvPr id="12" name="Content Placeholder 11">
            <a:extLst>
              <a:ext uri="{FF2B5EF4-FFF2-40B4-BE49-F238E27FC236}">
                <a16:creationId xmlns:a16="http://schemas.microsoft.com/office/drawing/2014/main" id="{56003C84-55B0-584C-B806-5B359BCB2F46}"/>
              </a:ext>
            </a:extLst>
          </p:cNvPr>
          <p:cNvPicPr>
            <a:picLocks noGrp="1" noChangeAspect="1"/>
          </p:cNvPicPr>
          <p:nvPr>
            <p:ph sz="quarter" idx="1"/>
          </p:nvPr>
        </p:nvPicPr>
        <p:blipFill>
          <a:blip r:embed="rId5"/>
          <a:stretch>
            <a:fillRect/>
          </a:stretch>
        </p:blipFill>
        <p:spPr>
          <a:xfrm>
            <a:off x="230749" y="1388749"/>
            <a:ext cx="8913251" cy="3071739"/>
          </a:xfrm>
        </p:spPr>
      </p:pic>
      <p:pic>
        <p:nvPicPr>
          <p:cNvPr id="4" name="Recorded Sound">
            <a:hlinkClick r:id="" action="ppaction://media"/>
            <a:extLst>
              <a:ext uri="{FF2B5EF4-FFF2-40B4-BE49-F238E27FC236}">
                <a16:creationId xmlns:a16="http://schemas.microsoft.com/office/drawing/2014/main" id="{F2A12CEC-4339-F24D-82D4-51D018915542}"/>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7724346" y="187961"/>
            <a:ext cx="812800" cy="812800"/>
          </a:xfrm>
          <a:prstGeom prst="rect">
            <a:avLst/>
          </a:prstGeom>
        </p:spPr>
      </p:pic>
    </p:spTree>
    <p:extLst>
      <p:ext uri="{BB962C8B-B14F-4D97-AF65-F5344CB8AC3E}">
        <p14:creationId xmlns:p14="http://schemas.microsoft.com/office/powerpoint/2010/main" val="2684954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937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299275-955E-6D46-8E81-0363615EDC1F}"/>
              </a:ext>
            </a:extLst>
          </p:cNvPr>
          <p:cNvSpPr>
            <a:spLocks noGrp="1"/>
          </p:cNvSpPr>
          <p:nvPr>
            <p:ph type="title"/>
          </p:nvPr>
        </p:nvSpPr>
        <p:spPr>
          <a:xfrm>
            <a:off x="430999" y="594361"/>
            <a:ext cx="6447501" cy="547007"/>
          </a:xfrm>
        </p:spPr>
        <p:txBody>
          <a:bodyPr>
            <a:normAutofit/>
          </a:bodyPr>
          <a:lstStyle/>
          <a:p>
            <a:r>
              <a:rPr lang="en-GB" dirty="0"/>
              <a:t>Usage – Imports and options</a:t>
            </a:r>
          </a:p>
        </p:txBody>
      </p:sp>
      <p:pic>
        <p:nvPicPr>
          <p:cNvPr id="6" name="Content Placeholder 5">
            <a:extLst>
              <a:ext uri="{FF2B5EF4-FFF2-40B4-BE49-F238E27FC236}">
                <a16:creationId xmlns:a16="http://schemas.microsoft.com/office/drawing/2014/main" id="{55FC9239-7954-1C4E-BEA9-DBFEE466BB8D}"/>
              </a:ext>
            </a:extLst>
          </p:cNvPr>
          <p:cNvPicPr>
            <a:picLocks noGrp="1" noChangeAspect="1"/>
          </p:cNvPicPr>
          <p:nvPr>
            <p:ph sz="quarter" idx="1"/>
          </p:nvPr>
        </p:nvPicPr>
        <p:blipFill>
          <a:blip r:embed="rId5"/>
          <a:stretch>
            <a:fillRect/>
          </a:stretch>
        </p:blipFill>
        <p:spPr>
          <a:xfrm>
            <a:off x="573299" y="1219200"/>
            <a:ext cx="7997402" cy="4937125"/>
          </a:xfrm>
        </p:spPr>
      </p:pic>
      <p:pic>
        <p:nvPicPr>
          <p:cNvPr id="4" name="Recorded Sound">
            <a:hlinkClick r:id="" action="ppaction://media"/>
            <a:extLst>
              <a:ext uri="{FF2B5EF4-FFF2-40B4-BE49-F238E27FC236}">
                <a16:creationId xmlns:a16="http://schemas.microsoft.com/office/drawing/2014/main" id="{F2888ABA-926B-B74A-89A1-65BA0ECD038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7546079" y="187961"/>
            <a:ext cx="812800" cy="812800"/>
          </a:xfrm>
          <a:prstGeom prst="rect">
            <a:avLst/>
          </a:prstGeom>
        </p:spPr>
      </p:pic>
    </p:spTree>
    <p:extLst>
      <p:ext uri="{BB962C8B-B14F-4D97-AF65-F5344CB8AC3E}">
        <p14:creationId xmlns:p14="http://schemas.microsoft.com/office/powerpoint/2010/main" val="2766587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813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299275-955E-6D46-8E81-0363615EDC1F}"/>
              </a:ext>
            </a:extLst>
          </p:cNvPr>
          <p:cNvSpPr>
            <a:spLocks noGrp="1"/>
          </p:cNvSpPr>
          <p:nvPr>
            <p:ph type="title"/>
          </p:nvPr>
        </p:nvSpPr>
        <p:spPr>
          <a:xfrm>
            <a:off x="430999" y="594361"/>
            <a:ext cx="6447501" cy="547007"/>
          </a:xfrm>
        </p:spPr>
        <p:txBody>
          <a:bodyPr>
            <a:normAutofit/>
          </a:bodyPr>
          <a:lstStyle/>
          <a:p>
            <a:r>
              <a:rPr lang="en-GB" dirty="0"/>
              <a:t>Usage – Utility Functions</a:t>
            </a:r>
          </a:p>
        </p:txBody>
      </p:sp>
      <p:pic>
        <p:nvPicPr>
          <p:cNvPr id="7" name="Content Placeholder 6">
            <a:extLst>
              <a:ext uri="{FF2B5EF4-FFF2-40B4-BE49-F238E27FC236}">
                <a16:creationId xmlns:a16="http://schemas.microsoft.com/office/drawing/2014/main" id="{492F1A0E-5349-6F42-A4D7-2A39B8D9AC92}"/>
              </a:ext>
            </a:extLst>
          </p:cNvPr>
          <p:cNvPicPr>
            <a:picLocks noGrp="1" noChangeAspect="1"/>
          </p:cNvPicPr>
          <p:nvPr>
            <p:ph sz="quarter" idx="1"/>
          </p:nvPr>
        </p:nvPicPr>
        <p:blipFill>
          <a:blip r:embed="rId5"/>
          <a:stretch>
            <a:fillRect/>
          </a:stretch>
        </p:blipFill>
        <p:spPr>
          <a:xfrm>
            <a:off x="2100564" y="1219200"/>
            <a:ext cx="4942872" cy="4937125"/>
          </a:xfrm>
        </p:spPr>
      </p:pic>
      <p:pic>
        <p:nvPicPr>
          <p:cNvPr id="4" name="Recorded Sound">
            <a:hlinkClick r:id="" action="ppaction://media"/>
            <a:extLst>
              <a:ext uri="{FF2B5EF4-FFF2-40B4-BE49-F238E27FC236}">
                <a16:creationId xmlns:a16="http://schemas.microsoft.com/office/drawing/2014/main" id="{0BA7B587-59E2-A349-AFDA-785FB1453CB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7543114" y="328568"/>
            <a:ext cx="812800" cy="812800"/>
          </a:xfrm>
          <a:prstGeom prst="rect">
            <a:avLst/>
          </a:prstGeom>
        </p:spPr>
      </p:pic>
    </p:spTree>
    <p:extLst>
      <p:ext uri="{BB962C8B-B14F-4D97-AF65-F5344CB8AC3E}">
        <p14:creationId xmlns:p14="http://schemas.microsoft.com/office/powerpoint/2010/main" val="1046931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64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299275-955E-6D46-8E81-0363615EDC1F}"/>
              </a:ext>
            </a:extLst>
          </p:cNvPr>
          <p:cNvSpPr>
            <a:spLocks noGrp="1"/>
          </p:cNvSpPr>
          <p:nvPr>
            <p:ph type="title"/>
          </p:nvPr>
        </p:nvSpPr>
        <p:spPr>
          <a:xfrm>
            <a:off x="430999" y="594361"/>
            <a:ext cx="6447501" cy="547007"/>
          </a:xfrm>
        </p:spPr>
        <p:txBody>
          <a:bodyPr>
            <a:normAutofit/>
          </a:bodyPr>
          <a:lstStyle/>
          <a:p>
            <a:r>
              <a:rPr lang="en-GB" dirty="0"/>
              <a:t>Usage – Book Processing</a:t>
            </a:r>
          </a:p>
        </p:txBody>
      </p:sp>
      <p:pic>
        <p:nvPicPr>
          <p:cNvPr id="6" name="Content Placeholder 5">
            <a:extLst>
              <a:ext uri="{FF2B5EF4-FFF2-40B4-BE49-F238E27FC236}">
                <a16:creationId xmlns:a16="http://schemas.microsoft.com/office/drawing/2014/main" id="{13423203-E488-B743-833C-D2B799FFDE8B}"/>
              </a:ext>
            </a:extLst>
          </p:cNvPr>
          <p:cNvPicPr>
            <a:picLocks noGrp="1" noChangeAspect="1"/>
          </p:cNvPicPr>
          <p:nvPr>
            <p:ph sz="quarter" idx="1"/>
          </p:nvPr>
        </p:nvPicPr>
        <p:blipFill>
          <a:blip r:embed="rId5"/>
          <a:stretch>
            <a:fillRect/>
          </a:stretch>
        </p:blipFill>
        <p:spPr>
          <a:xfrm>
            <a:off x="430999" y="1325326"/>
            <a:ext cx="8229600" cy="2204696"/>
          </a:xfrm>
        </p:spPr>
      </p:pic>
      <p:pic>
        <p:nvPicPr>
          <p:cNvPr id="10" name="Picture 9">
            <a:extLst>
              <a:ext uri="{FF2B5EF4-FFF2-40B4-BE49-F238E27FC236}">
                <a16:creationId xmlns:a16="http://schemas.microsoft.com/office/drawing/2014/main" id="{AB7DDDFB-AF28-0547-B2A8-9A2730A88E48}"/>
              </a:ext>
            </a:extLst>
          </p:cNvPr>
          <p:cNvPicPr>
            <a:picLocks noChangeAspect="1"/>
          </p:cNvPicPr>
          <p:nvPr/>
        </p:nvPicPr>
        <p:blipFill>
          <a:blip r:embed="rId6"/>
          <a:stretch>
            <a:fillRect/>
          </a:stretch>
        </p:blipFill>
        <p:spPr>
          <a:xfrm>
            <a:off x="453301" y="3713980"/>
            <a:ext cx="8195540" cy="1817025"/>
          </a:xfrm>
          <a:prstGeom prst="rect">
            <a:avLst/>
          </a:prstGeom>
        </p:spPr>
      </p:pic>
      <p:pic>
        <p:nvPicPr>
          <p:cNvPr id="3" name="Recorded Sound">
            <a:hlinkClick r:id="" action="ppaction://media"/>
            <a:extLst>
              <a:ext uri="{FF2B5EF4-FFF2-40B4-BE49-F238E27FC236}">
                <a16:creationId xmlns:a16="http://schemas.microsoft.com/office/drawing/2014/main" id="{712FE41C-3317-3E43-8237-DC6A8D47B68C}"/>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7304217" y="187961"/>
            <a:ext cx="812800" cy="812800"/>
          </a:xfrm>
          <a:prstGeom prst="rect">
            <a:avLst/>
          </a:prstGeom>
        </p:spPr>
      </p:pic>
    </p:spTree>
    <p:extLst>
      <p:ext uri="{BB962C8B-B14F-4D97-AF65-F5344CB8AC3E}">
        <p14:creationId xmlns:p14="http://schemas.microsoft.com/office/powerpoint/2010/main" val="1417593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6509"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299275-955E-6D46-8E81-0363615EDC1F}"/>
              </a:ext>
            </a:extLst>
          </p:cNvPr>
          <p:cNvSpPr>
            <a:spLocks noGrp="1"/>
          </p:cNvSpPr>
          <p:nvPr>
            <p:ph type="title"/>
          </p:nvPr>
        </p:nvSpPr>
        <p:spPr>
          <a:xfrm>
            <a:off x="430999" y="594361"/>
            <a:ext cx="6447501" cy="547007"/>
          </a:xfrm>
        </p:spPr>
        <p:txBody>
          <a:bodyPr>
            <a:normAutofit/>
          </a:bodyPr>
          <a:lstStyle/>
          <a:p>
            <a:r>
              <a:rPr lang="en-GB" dirty="0"/>
              <a:t>Usage – Text Preparation</a:t>
            </a:r>
          </a:p>
        </p:txBody>
      </p:sp>
      <p:pic>
        <p:nvPicPr>
          <p:cNvPr id="7" name="Content Placeholder 6">
            <a:extLst>
              <a:ext uri="{FF2B5EF4-FFF2-40B4-BE49-F238E27FC236}">
                <a16:creationId xmlns:a16="http://schemas.microsoft.com/office/drawing/2014/main" id="{71EA3759-A8A8-C142-BAD7-CA69B9F7FFE5}"/>
              </a:ext>
            </a:extLst>
          </p:cNvPr>
          <p:cNvPicPr>
            <a:picLocks noGrp="1" noChangeAspect="1"/>
          </p:cNvPicPr>
          <p:nvPr>
            <p:ph sz="quarter" idx="1"/>
          </p:nvPr>
        </p:nvPicPr>
        <p:blipFill>
          <a:blip r:embed="rId5"/>
          <a:stretch>
            <a:fillRect/>
          </a:stretch>
        </p:blipFill>
        <p:spPr>
          <a:xfrm>
            <a:off x="546430" y="1219427"/>
            <a:ext cx="6216638" cy="2655022"/>
          </a:xfrm>
        </p:spPr>
      </p:pic>
      <p:pic>
        <p:nvPicPr>
          <p:cNvPr id="13" name="Picture 12">
            <a:extLst>
              <a:ext uri="{FF2B5EF4-FFF2-40B4-BE49-F238E27FC236}">
                <a16:creationId xmlns:a16="http://schemas.microsoft.com/office/drawing/2014/main" id="{8E255824-4928-904A-B542-5CE8A8694122}"/>
              </a:ext>
            </a:extLst>
          </p:cNvPr>
          <p:cNvPicPr>
            <a:picLocks noChangeAspect="1"/>
          </p:cNvPicPr>
          <p:nvPr/>
        </p:nvPicPr>
        <p:blipFill>
          <a:blip r:embed="rId6"/>
          <a:stretch>
            <a:fillRect/>
          </a:stretch>
        </p:blipFill>
        <p:spPr>
          <a:xfrm>
            <a:off x="546430" y="3952508"/>
            <a:ext cx="5887824" cy="2381054"/>
          </a:xfrm>
          <a:prstGeom prst="rect">
            <a:avLst/>
          </a:prstGeom>
        </p:spPr>
      </p:pic>
      <p:pic>
        <p:nvPicPr>
          <p:cNvPr id="3" name="Recorded Sound">
            <a:hlinkClick r:id="" action="ppaction://media"/>
            <a:extLst>
              <a:ext uri="{FF2B5EF4-FFF2-40B4-BE49-F238E27FC236}">
                <a16:creationId xmlns:a16="http://schemas.microsoft.com/office/drawing/2014/main" id="{33D99CD1-B954-714B-9A89-36FEA5277398}"/>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7254790" y="187961"/>
            <a:ext cx="812800" cy="812800"/>
          </a:xfrm>
          <a:prstGeom prst="rect">
            <a:avLst/>
          </a:prstGeom>
        </p:spPr>
      </p:pic>
    </p:spTree>
    <p:extLst>
      <p:ext uri="{BB962C8B-B14F-4D97-AF65-F5344CB8AC3E}">
        <p14:creationId xmlns:p14="http://schemas.microsoft.com/office/powerpoint/2010/main" val="1321796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148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Origin">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B292CA"/>
      </a:hlink>
      <a:folHlink>
        <a:srgbClr val="6B568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extLst>
    <a:ext uri="{05A4C25C-085E-4340-85A3-A5531E510DB2}">
      <thm15:themeFamily xmlns:thm15="http://schemas.microsoft.com/office/thememl/2012/main" name="ABM paper review V0.1" id="{72D3833B-1793-E343-98DC-5566B3D98C5F}" vid="{54F6BE2F-5863-714A-B493-6C8B65EAB5B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1606</TotalTime>
  <Words>2139</Words>
  <Application>Microsoft Macintosh PowerPoint</Application>
  <PresentationFormat>On-screen Show (4:3)</PresentationFormat>
  <Paragraphs>138</Paragraphs>
  <Slides>15</Slides>
  <Notes>15</Notes>
  <HiddenSlides>0</HiddenSlides>
  <MMClips>15</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15</vt:i4>
      </vt:variant>
    </vt:vector>
  </HeadingPairs>
  <TitlesOfParts>
    <vt:vector size="22" baseType="lpstr">
      <vt:lpstr>Arial</vt:lpstr>
      <vt:lpstr>Bookman Old Style</vt:lpstr>
      <vt:lpstr>Calibri</vt:lpstr>
      <vt:lpstr>Gill Sans MT</vt:lpstr>
      <vt:lpstr>Wingdings</vt:lpstr>
      <vt:lpstr>Wingdings 3</vt:lpstr>
      <vt:lpstr>Origin</vt:lpstr>
      <vt:lpstr>Software Usage Tutorial Holy Book Similarity Analysis</vt:lpstr>
      <vt:lpstr>Contents</vt:lpstr>
      <vt:lpstr>Functionality Overview</vt:lpstr>
      <vt:lpstr>Installation</vt:lpstr>
      <vt:lpstr>Usage Summary</vt:lpstr>
      <vt:lpstr>Usage – Imports and options</vt:lpstr>
      <vt:lpstr>Usage – Utility Functions</vt:lpstr>
      <vt:lpstr>Usage – Book Processing</vt:lpstr>
      <vt:lpstr>Usage – Text Preparation</vt:lpstr>
      <vt:lpstr>Usage – Vectorization</vt:lpstr>
      <vt:lpstr>Usage – Topic Discovery</vt:lpstr>
      <vt:lpstr>Usage – Similarity Mapping</vt:lpstr>
      <vt:lpstr>Use-Case – Holy Books</vt:lpstr>
      <vt:lpstr>Use-Case</vt:lpstr>
      <vt:lpstr>Conclusion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Academic Paper Review</dc:title>
  <dc:creator>Graham Chester</dc:creator>
  <cp:lastModifiedBy>Graham Chester</cp:lastModifiedBy>
  <cp:revision>217</cp:revision>
  <dcterms:created xsi:type="dcterms:W3CDTF">2018-11-25T16:47:49Z</dcterms:created>
  <dcterms:modified xsi:type="dcterms:W3CDTF">2018-12-05T14:37:09Z</dcterms:modified>
</cp:coreProperties>
</file>